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137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37AEC3E-090C-0D04-8C88-280F9681AD5F}"/>
              </a:ext>
            </a:extLst>
          </p:cNvPr>
          <p:cNvSpPr>
            <a:spLocks noGrp="1"/>
          </p:cNvSpPr>
          <p:nvPr>
            <p:ph type="hdr" sz="quarter"/>
          </p:nvPr>
        </p:nvSpPr>
        <p:spPr>
          <a:xfrm>
            <a:off x="0" y="0"/>
            <a:ext cx="2951163" cy="498475"/>
          </a:xfrm>
          <a:prstGeom prst="rect">
            <a:avLst/>
          </a:prstGeom>
        </p:spPr>
        <p:txBody>
          <a:bodyPr vert="horz" lIns="92236" tIns="46118" rIns="92236" bIns="46118" rtlCol="0"/>
          <a:lstStyle>
            <a:lvl1pPr algn="l" eaLnBrk="1" hangingPunct="1">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9D7676F7-6351-5BD9-C1A6-FDAF36CACB72}"/>
              </a:ext>
            </a:extLst>
          </p:cNvPr>
          <p:cNvSpPr>
            <a:spLocks noGrp="1"/>
          </p:cNvSpPr>
          <p:nvPr>
            <p:ph type="dt" idx="1"/>
          </p:nvPr>
        </p:nvSpPr>
        <p:spPr>
          <a:xfrm>
            <a:off x="3854450" y="0"/>
            <a:ext cx="2951163" cy="498475"/>
          </a:xfrm>
          <a:prstGeom prst="rect">
            <a:avLst/>
          </a:prstGeom>
        </p:spPr>
        <p:txBody>
          <a:bodyPr vert="horz" lIns="92236" tIns="46118" rIns="92236" bIns="46118" rtlCol="0"/>
          <a:lstStyle>
            <a:lvl1pPr algn="r" eaLnBrk="1" hangingPunct="1">
              <a:defRPr sz="1200"/>
            </a:lvl1pPr>
          </a:lstStyle>
          <a:p>
            <a:pPr>
              <a:defRPr/>
            </a:pPr>
            <a:fld id="{09C442AA-FB5C-422F-BB06-EA7C36A62CAD}" type="datetimeFigureOut">
              <a:rPr lang="ja-JP" altLang="en-US"/>
              <a:pPr>
                <a:defRPr/>
              </a:pPr>
              <a:t>2023/9/22</a:t>
            </a:fld>
            <a:endParaRPr lang="ja-JP" altLang="en-US"/>
          </a:p>
        </p:txBody>
      </p:sp>
      <p:sp>
        <p:nvSpPr>
          <p:cNvPr id="4" name="スライド イメージ プレースホルダー 3">
            <a:extLst>
              <a:ext uri="{FF2B5EF4-FFF2-40B4-BE49-F238E27FC236}">
                <a16:creationId xmlns:a16="http://schemas.microsoft.com/office/drawing/2014/main" id="{CE65C62B-9B65-EC4D-8488-E313A64842A7}"/>
              </a:ext>
            </a:extLst>
          </p:cNvPr>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36" tIns="46118" rIns="92236" bIns="46118"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AF9F6D9F-2D59-4A8C-2F4A-8C9F0007211E}"/>
              </a:ext>
            </a:extLst>
          </p:cNvPr>
          <p:cNvSpPr>
            <a:spLocks noGrp="1"/>
          </p:cNvSpPr>
          <p:nvPr>
            <p:ph type="body" sz="quarter" idx="3"/>
          </p:nvPr>
        </p:nvSpPr>
        <p:spPr>
          <a:xfrm>
            <a:off x="679450" y="4783138"/>
            <a:ext cx="5448300" cy="3913187"/>
          </a:xfrm>
          <a:prstGeom prst="rect">
            <a:avLst/>
          </a:prstGeom>
        </p:spPr>
        <p:txBody>
          <a:bodyPr vert="horz" lIns="92236" tIns="46118" rIns="92236" bIns="4611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8B8B8C5A-EF5A-48AB-D95F-9F65D494B66F}"/>
              </a:ext>
            </a:extLst>
          </p:cNvPr>
          <p:cNvSpPr>
            <a:spLocks noGrp="1"/>
          </p:cNvSpPr>
          <p:nvPr>
            <p:ph type="ftr" sz="quarter" idx="4"/>
          </p:nvPr>
        </p:nvSpPr>
        <p:spPr>
          <a:xfrm>
            <a:off x="0" y="9440863"/>
            <a:ext cx="2951163" cy="498475"/>
          </a:xfrm>
          <a:prstGeom prst="rect">
            <a:avLst/>
          </a:prstGeom>
        </p:spPr>
        <p:txBody>
          <a:bodyPr vert="horz" lIns="92236" tIns="46118" rIns="92236" bIns="46118" rtlCol="0" anchor="b"/>
          <a:lstStyle>
            <a:lvl1pPr algn="l" eaLnBrk="1" hangingPunct="1">
              <a:defRPr sz="1200"/>
            </a:lvl1pPr>
          </a:lstStyle>
          <a:p>
            <a:pPr>
              <a:defRPr/>
            </a:pPr>
            <a:endParaRPr lang="ja-JP" altLang="en-US"/>
          </a:p>
        </p:txBody>
      </p:sp>
      <p:sp>
        <p:nvSpPr>
          <p:cNvPr id="7" name="スライド番号プレースホルダー 6">
            <a:extLst>
              <a:ext uri="{FF2B5EF4-FFF2-40B4-BE49-F238E27FC236}">
                <a16:creationId xmlns:a16="http://schemas.microsoft.com/office/drawing/2014/main" id="{1608672F-9F8C-0062-7AA5-BC5A1F596454}"/>
              </a:ext>
            </a:extLst>
          </p:cNvPr>
          <p:cNvSpPr>
            <a:spLocks noGrp="1"/>
          </p:cNvSpPr>
          <p:nvPr>
            <p:ph type="sldNum" sz="quarter" idx="5"/>
          </p:nvPr>
        </p:nvSpPr>
        <p:spPr>
          <a:xfrm>
            <a:off x="3854450" y="9440863"/>
            <a:ext cx="2951163" cy="498475"/>
          </a:xfrm>
          <a:prstGeom prst="rect">
            <a:avLst/>
          </a:prstGeom>
        </p:spPr>
        <p:txBody>
          <a:bodyPr vert="horz" wrap="square" lIns="92236" tIns="46118" rIns="92236" bIns="46118" numCol="1" anchor="b" anchorCtr="0" compatLnSpc="1">
            <a:prstTxWarp prst="textNoShape">
              <a:avLst/>
            </a:prstTxWarp>
          </a:bodyPr>
          <a:lstStyle>
            <a:lvl1pPr algn="r" eaLnBrk="1" hangingPunct="1">
              <a:defRPr sz="1200"/>
            </a:lvl1pPr>
          </a:lstStyle>
          <a:p>
            <a:pPr>
              <a:defRPr/>
            </a:pPr>
            <a:fld id="{399697C8-3D6E-4C9B-B866-5C7B1C4331C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3277BA24-25B1-FF02-0E12-3E88751578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a:extLst>
              <a:ext uri="{FF2B5EF4-FFF2-40B4-BE49-F238E27FC236}">
                <a16:creationId xmlns:a16="http://schemas.microsoft.com/office/drawing/2014/main" id="{040315F5-8EDB-B636-A3A5-F255934CCF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ー 3">
            <a:extLst>
              <a:ext uri="{FF2B5EF4-FFF2-40B4-BE49-F238E27FC236}">
                <a16:creationId xmlns:a16="http://schemas.microsoft.com/office/drawing/2014/main" id="{6F06E156-6F9A-D148-EC36-577014B357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9300" indent="-287338">
              <a:defRPr kumimoji="1">
                <a:solidFill>
                  <a:schemeClr val="tx1"/>
                </a:solidFill>
                <a:latin typeface="Calibri" panose="020F0502020204030204" pitchFamily="34" charset="0"/>
                <a:ea typeface="ＭＳ Ｐゴシック" panose="020B0600070205080204" pitchFamily="50" charset="-128"/>
              </a:defRPr>
            </a:lvl2pPr>
            <a:lvl3pPr marL="1152525" indent="-230188">
              <a:defRPr kumimoji="1">
                <a:solidFill>
                  <a:schemeClr val="tx1"/>
                </a:solidFill>
                <a:latin typeface="Calibri" panose="020F0502020204030204" pitchFamily="34" charset="0"/>
                <a:ea typeface="ＭＳ Ｐゴシック" panose="020B0600070205080204" pitchFamily="50" charset="-128"/>
              </a:defRPr>
            </a:lvl3pPr>
            <a:lvl4pPr marL="1612900" indent="-230188">
              <a:defRPr kumimoji="1">
                <a:solidFill>
                  <a:schemeClr val="tx1"/>
                </a:solidFill>
                <a:latin typeface="Calibri" panose="020F0502020204030204" pitchFamily="34" charset="0"/>
                <a:ea typeface="ＭＳ Ｐゴシック" panose="020B0600070205080204" pitchFamily="50" charset="-128"/>
              </a:defRPr>
            </a:lvl4pPr>
            <a:lvl5pPr marL="2074863" indent="-230188">
              <a:defRPr kumimoji="1">
                <a:solidFill>
                  <a:schemeClr val="tx1"/>
                </a:solidFill>
                <a:latin typeface="Calibri" panose="020F0502020204030204" pitchFamily="34" charset="0"/>
                <a:ea typeface="ＭＳ Ｐゴシック" panose="020B0600070205080204" pitchFamily="50" charset="-128"/>
              </a:defRPr>
            </a:lvl5pPr>
            <a:lvl6pPr marL="2532063" indent="-23018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89263" indent="-23018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46463" indent="-23018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03663" indent="-23018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129018E-7925-4920-A3D5-195CF467A9B0}" type="slidenum">
              <a:rPr lang="ja-JP" altLang="en-US" smtClean="0"/>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4B6BB98D-2102-5598-566D-98CF6BF316FB}"/>
              </a:ext>
            </a:extLst>
          </p:cNvPr>
          <p:cNvSpPr>
            <a:spLocks noGrp="1"/>
          </p:cNvSpPr>
          <p:nvPr>
            <p:ph type="dt" sz="half" idx="10"/>
          </p:nvPr>
        </p:nvSpPr>
        <p:spPr/>
        <p:txBody>
          <a:bodyPr/>
          <a:lstStyle>
            <a:lvl1pPr>
              <a:defRPr/>
            </a:lvl1pPr>
          </a:lstStyle>
          <a:p>
            <a:pPr>
              <a:defRPr/>
            </a:pPr>
            <a:fld id="{AB9A2A93-B0EC-4A9A-B35A-7C3E734C1B73}" type="datetimeFigureOut">
              <a:rPr lang="ja-JP" altLang="en-US"/>
              <a:pPr>
                <a:defRPr/>
              </a:pPr>
              <a:t>2023/9/22</a:t>
            </a:fld>
            <a:endParaRPr lang="ja-JP" altLang="en-US"/>
          </a:p>
        </p:txBody>
      </p:sp>
      <p:sp>
        <p:nvSpPr>
          <p:cNvPr id="5" name="フッター プレースホルダー 4">
            <a:extLst>
              <a:ext uri="{FF2B5EF4-FFF2-40B4-BE49-F238E27FC236}">
                <a16:creationId xmlns:a16="http://schemas.microsoft.com/office/drawing/2014/main" id="{0E2133D6-C579-5DFE-672A-021F9A6B253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61459744-7328-961B-FA03-64D32B56F114}"/>
              </a:ext>
            </a:extLst>
          </p:cNvPr>
          <p:cNvSpPr>
            <a:spLocks noGrp="1"/>
          </p:cNvSpPr>
          <p:nvPr>
            <p:ph type="sldNum" sz="quarter" idx="12"/>
          </p:nvPr>
        </p:nvSpPr>
        <p:spPr/>
        <p:txBody>
          <a:bodyPr/>
          <a:lstStyle>
            <a:lvl1pPr>
              <a:defRPr/>
            </a:lvl1pPr>
          </a:lstStyle>
          <a:p>
            <a:pPr>
              <a:defRPr/>
            </a:pPr>
            <a:fld id="{7ADE47A2-3D7C-426F-BB03-6B10D1C21794}" type="slidenum">
              <a:rPr lang="ja-JP" altLang="en-US"/>
              <a:pPr>
                <a:defRPr/>
              </a:pPr>
              <a:t>‹#›</a:t>
            </a:fld>
            <a:endParaRPr lang="ja-JP" altLang="en-US"/>
          </a:p>
        </p:txBody>
      </p:sp>
    </p:spTree>
    <p:extLst>
      <p:ext uri="{BB962C8B-B14F-4D97-AF65-F5344CB8AC3E}">
        <p14:creationId xmlns:p14="http://schemas.microsoft.com/office/powerpoint/2010/main" val="2460943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255E11C-C690-1382-CBA6-BAD0954598C4}"/>
              </a:ext>
            </a:extLst>
          </p:cNvPr>
          <p:cNvSpPr>
            <a:spLocks noGrp="1"/>
          </p:cNvSpPr>
          <p:nvPr>
            <p:ph type="dt" sz="half" idx="10"/>
          </p:nvPr>
        </p:nvSpPr>
        <p:spPr/>
        <p:txBody>
          <a:bodyPr/>
          <a:lstStyle>
            <a:lvl1pPr>
              <a:defRPr/>
            </a:lvl1pPr>
          </a:lstStyle>
          <a:p>
            <a:pPr>
              <a:defRPr/>
            </a:pPr>
            <a:fld id="{BC15F041-E87E-4FE4-98A0-38A04F68ABAE}" type="datetimeFigureOut">
              <a:rPr lang="ja-JP" altLang="en-US"/>
              <a:pPr>
                <a:defRPr/>
              </a:pPr>
              <a:t>2023/9/22</a:t>
            </a:fld>
            <a:endParaRPr lang="ja-JP" altLang="en-US"/>
          </a:p>
        </p:txBody>
      </p:sp>
      <p:sp>
        <p:nvSpPr>
          <p:cNvPr id="5" name="フッター プレースホルダー 4">
            <a:extLst>
              <a:ext uri="{FF2B5EF4-FFF2-40B4-BE49-F238E27FC236}">
                <a16:creationId xmlns:a16="http://schemas.microsoft.com/office/drawing/2014/main" id="{33F6D790-FDB2-A89C-BB1B-2FC6C43E3D6A}"/>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979F1BC-EE98-0DF0-06E2-F3502973C964}"/>
              </a:ext>
            </a:extLst>
          </p:cNvPr>
          <p:cNvSpPr>
            <a:spLocks noGrp="1"/>
          </p:cNvSpPr>
          <p:nvPr>
            <p:ph type="sldNum" sz="quarter" idx="12"/>
          </p:nvPr>
        </p:nvSpPr>
        <p:spPr/>
        <p:txBody>
          <a:bodyPr/>
          <a:lstStyle>
            <a:lvl1pPr>
              <a:defRPr/>
            </a:lvl1pPr>
          </a:lstStyle>
          <a:p>
            <a:pPr>
              <a:defRPr/>
            </a:pPr>
            <a:fld id="{3EB58BA2-7BB0-403A-8747-28551B22EFE8}" type="slidenum">
              <a:rPr lang="ja-JP" altLang="en-US"/>
              <a:pPr>
                <a:defRPr/>
              </a:pPr>
              <a:t>‹#›</a:t>
            </a:fld>
            <a:endParaRPr lang="ja-JP" altLang="en-US"/>
          </a:p>
        </p:txBody>
      </p:sp>
    </p:spTree>
    <p:extLst>
      <p:ext uri="{BB962C8B-B14F-4D97-AF65-F5344CB8AC3E}">
        <p14:creationId xmlns:p14="http://schemas.microsoft.com/office/powerpoint/2010/main" val="2138308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6FC4B09A-BC2C-9495-A5BA-83FD41A062D9}"/>
              </a:ext>
            </a:extLst>
          </p:cNvPr>
          <p:cNvSpPr>
            <a:spLocks noGrp="1"/>
          </p:cNvSpPr>
          <p:nvPr>
            <p:ph type="dt" sz="half" idx="10"/>
          </p:nvPr>
        </p:nvSpPr>
        <p:spPr/>
        <p:txBody>
          <a:bodyPr/>
          <a:lstStyle>
            <a:lvl1pPr>
              <a:defRPr/>
            </a:lvl1pPr>
          </a:lstStyle>
          <a:p>
            <a:pPr>
              <a:defRPr/>
            </a:pPr>
            <a:fld id="{5D2D8AF6-29A4-436B-BF3B-D3BBF83AB805}" type="datetimeFigureOut">
              <a:rPr lang="ja-JP" altLang="en-US"/>
              <a:pPr>
                <a:defRPr/>
              </a:pPr>
              <a:t>2023/9/22</a:t>
            </a:fld>
            <a:endParaRPr lang="ja-JP" altLang="en-US"/>
          </a:p>
        </p:txBody>
      </p:sp>
      <p:sp>
        <p:nvSpPr>
          <p:cNvPr id="5" name="フッター プレースホルダー 4">
            <a:extLst>
              <a:ext uri="{FF2B5EF4-FFF2-40B4-BE49-F238E27FC236}">
                <a16:creationId xmlns:a16="http://schemas.microsoft.com/office/drawing/2014/main" id="{86851019-620A-66BC-E155-E40F51F44E9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F81EAD1-496C-46D5-8C61-226AE2708784}"/>
              </a:ext>
            </a:extLst>
          </p:cNvPr>
          <p:cNvSpPr>
            <a:spLocks noGrp="1"/>
          </p:cNvSpPr>
          <p:nvPr>
            <p:ph type="sldNum" sz="quarter" idx="12"/>
          </p:nvPr>
        </p:nvSpPr>
        <p:spPr/>
        <p:txBody>
          <a:bodyPr/>
          <a:lstStyle>
            <a:lvl1pPr>
              <a:defRPr/>
            </a:lvl1pPr>
          </a:lstStyle>
          <a:p>
            <a:pPr>
              <a:defRPr/>
            </a:pPr>
            <a:fld id="{FD41C1E7-FA59-480B-B81A-8C64EF4BB34F}" type="slidenum">
              <a:rPr lang="ja-JP" altLang="en-US"/>
              <a:pPr>
                <a:defRPr/>
              </a:pPr>
              <a:t>‹#›</a:t>
            </a:fld>
            <a:endParaRPr lang="ja-JP" altLang="en-US"/>
          </a:p>
        </p:txBody>
      </p:sp>
    </p:spTree>
    <p:extLst>
      <p:ext uri="{BB962C8B-B14F-4D97-AF65-F5344CB8AC3E}">
        <p14:creationId xmlns:p14="http://schemas.microsoft.com/office/powerpoint/2010/main" val="3310681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59696250-0133-A383-2473-3FA490051122}"/>
              </a:ext>
            </a:extLst>
          </p:cNvPr>
          <p:cNvSpPr>
            <a:spLocks noGrp="1"/>
          </p:cNvSpPr>
          <p:nvPr>
            <p:ph type="dt" sz="half" idx="10"/>
          </p:nvPr>
        </p:nvSpPr>
        <p:spPr/>
        <p:txBody>
          <a:bodyPr/>
          <a:lstStyle>
            <a:lvl1pPr>
              <a:defRPr/>
            </a:lvl1pPr>
          </a:lstStyle>
          <a:p>
            <a:pPr>
              <a:defRPr/>
            </a:pPr>
            <a:fld id="{0852F96C-D485-4A83-B9AD-148240EDF7D4}" type="datetimeFigureOut">
              <a:rPr lang="ja-JP" altLang="en-US"/>
              <a:pPr>
                <a:defRPr/>
              </a:pPr>
              <a:t>2023/9/22</a:t>
            </a:fld>
            <a:endParaRPr lang="ja-JP" altLang="en-US"/>
          </a:p>
        </p:txBody>
      </p:sp>
      <p:sp>
        <p:nvSpPr>
          <p:cNvPr id="5" name="フッター プレースホルダー 4">
            <a:extLst>
              <a:ext uri="{FF2B5EF4-FFF2-40B4-BE49-F238E27FC236}">
                <a16:creationId xmlns:a16="http://schemas.microsoft.com/office/drawing/2014/main" id="{343B8A4F-D648-D186-DF49-6AD91A434A1A}"/>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3DA3A00D-EDFC-9040-8F8C-11470C51F127}"/>
              </a:ext>
            </a:extLst>
          </p:cNvPr>
          <p:cNvSpPr>
            <a:spLocks noGrp="1"/>
          </p:cNvSpPr>
          <p:nvPr>
            <p:ph type="sldNum" sz="quarter" idx="12"/>
          </p:nvPr>
        </p:nvSpPr>
        <p:spPr/>
        <p:txBody>
          <a:bodyPr/>
          <a:lstStyle>
            <a:lvl1pPr>
              <a:defRPr/>
            </a:lvl1pPr>
          </a:lstStyle>
          <a:p>
            <a:pPr>
              <a:defRPr/>
            </a:pPr>
            <a:fld id="{9168BDE8-F579-4C28-B85C-667D5043EFF8}" type="slidenum">
              <a:rPr lang="ja-JP" altLang="en-US"/>
              <a:pPr>
                <a:defRPr/>
              </a:pPr>
              <a:t>‹#›</a:t>
            </a:fld>
            <a:endParaRPr lang="ja-JP" altLang="en-US"/>
          </a:p>
        </p:txBody>
      </p:sp>
    </p:spTree>
    <p:extLst>
      <p:ext uri="{BB962C8B-B14F-4D97-AF65-F5344CB8AC3E}">
        <p14:creationId xmlns:p14="http://schemas.microsoft.com/office/powerpoint/2010/main" val="362055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602767CC-CE4D-F180-60AA-B109FA8C19DA}"/>
              </a:ext>
            </a:extLst>
          </p:cNvPr>
          <p:cNvSpPr>
            <a:spLocks noGrp="1"/>
          </p:cNvSpPr>
          <p:nvPr>
            <p:ph type="dt" sz="half" idx="10"/>
          </p:nvPr>
        </p:nvSpPr>
        <p:spPr/>
        <p:txBody>
          <a:bodyPr/>
          <a:lstStyle>
            <a:lvl1pPr>
              <a:defRPr/>
            </a:lvl1pPr>
          </a:lstStyle>
          <a:p>
            <a:pPr>
              <a:defRPr/>
            </a:pPr>
            <a:fld id="{5E143FFA-4071-42B4-A360-E5656EE534FD}" type="datetimeFigureOut">
              <a:rPr lang="ja-JP" altLang="en-US"/>
              <a:pPr>
                <a:defRPr/>
              </a:pPr>
              <a:t>2023/9/22</a:t>
            </a:fld>
            <a:endParaRPr lang="ja-JP" altLang="en-US"/>
          </a:p>
        </p:txBody>
      </p:sp>
      <p:sp>
        <p:nvSpPr>
          <p:cNvPr id="5" name="フッター プレースホルダー 4">
            <a:extLst>
              <a:ext uri="{FF2B5EF4-FFF2-40B4-BE49-F238E27FC236}">
                <a16:creationId xmlns:a16="http://schemas.microsoft.com/office/drawing/2014/main" id="{6E1A8A35-8410-4A9A-541E-409A410FFC2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81FCA4B6-E1A3-C2D5-5900-B4774F27A408}"/>
              </a:ext>
            </a:extLst>
          </p:cNvPr>
          <p:cNvSpPr>
            <a:spLocks noGrp="1"/>
          </p:cNvSpPr>
          <p:nvPr>
            <p:ph type="sldNum" sz="quarter" idx="12"/>
          </p:nvPr>
        </p:nvSpPr>
        <p:spPr/>
        <p:txBody>
          <a:bodyPr/>
          <a:lstStyle>
            <a:lvl1pPr>
              <a:defRPr/>
            </a:lvl1pPr>
          </a:lstStyle>
          <a:p>
            <a:pPr>
              <a:defRPr/>
            </a:pPr>
            <a:fld id="{4A44C352-0684-4EF5-8951-55FA4E695D40}" type="slidenum">
              <a:rPr lang="ja-JP" altLang="en-US"/>
              <a:pPr>
                <a:defRPr/>
              </a:pPr>
              <a:t>‹#›</a:t>
            </a:fld>
            <a:endParaRPr lang="ja-JP" altLang="en-US"/>
          </a:p>
        </p:txBody>
      </p:sp>
    </p:spTree>
    <p:extLst>
      <p:ext uri="{BB962C8B-B14F-4D97-AF65-F5344CB8AC3E}">
        <p14:creationId xmlns:p14="http://schemas.microsoft.com/office/powerpoint/2010/main" val="157921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3E23D38C-1EE2-97DB-FC62-3B73B3C63B2E}"/>
              </a:ext>
            </a:extLst>
          </p:cNvPr>
          <p:cNvSpPr>
            <a:spLocks noGrp="1"/>
          </p:cNvSpPr>
          <p:nvPr>
            <p:ph type="dt" sz="half" idx="10"/>
          </p:nvPr>
        </p:nvSpPr>
        <p:spPr/>
        <p:txBody>
          <a:bodyPr/>
          <a:lstStyle>
            <a:lvl1pPr>
              <a:defRPr/>
            </a:lvl1pPr>
          </a:lstStyle>
          <a:p>
            <a:pPr>
              <a:defRPr/>
            </a:pPr>
            <a:fld id="{7D959F55-ACB7-4220-A99D-1DF58CAA036F}" type="datetimeFigureOut">
              <a:rPr lang="ja-JP" altLang="en-US"/>
              <a:pPr>
                <a:defRPr/>
              </a:pPr>
              <a:t>2023/9/22</a:t>
            </a:fld>
            <a:endParaRPr lang="ja-JP" altLang="en-US"/>
          </a:p>
        </p:txBody>
      </p:sp>
      <p:sp>
        <p:nvSpPr>
          <p:cNvPr id="6" name="フッター プレースホルダー 4">
            <a:extLst>
              <a:ext uri="{FF2B5EF4-FFF2-40B4-BE49-F238E27FC236}">
                <a16:creationId xmlns:a16="http://schemas.microsoft.com/office/drawing/2014/main" id="{60723230-8B20-B74A-A100-6CAF49A9EF71}"/>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936C1780-6A5C-F498-FF2E-7698B078CA5C}"/>
              </a:ext>
            </a:extLst>
          </p:cNvPr>
          <p:cNvSpPr>
            <a:spLocks noGrp="1"/>
          </p:cNvSpPr>
          <p:nvPr>
            <p:ph type="sldNum" sz="quarter" idx="12"/>
          </p:nvPr>
        </p:nvSpPr>
        <p:spPr/>
        <p:txBody>
          <a:bodyPr/>
          <a:lstStyle>
            <a:lvl1pPr>
              <a:defRPr/>
            </a:lvl1pPr>
          </a:lstStyle>
          <a:p>
            <a:pPr>
              <a:defRPr/>
            </a:pPr>
            <a:fld id="{C4662B3F-F979-4CD7-8044-DFBB1485B7B2}" type="slidenum">
              <a:rPr lang="ja-JP" altLang="en-US"/>
              <a:pPr>
                <a:defRPr/>
              </a:pPr>
              <a:t>‹#›</a:t>
            </a:fld>
            <a:endParaRPr lang="ja-JP" altLang="en-US"/>
          </a:p>
        </p:txBody>
      </p:sp>
    </p:spTree>
    <p:extLst>
      <p:ext uri="{BB962C8B-B14F-4D97-AF65-F5344CB8AC3E}">
        <p14:creationId xmlns:p14="http://schemas.microsoft.com/office/powerpoint/2010/main" val="313643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2F6AC039-A228-C361-B03E-0630232E95BD}"/>
              </a:ext>
            </a:extLst>
          </p:cNvPr>
          <p:cNvSpPr>
            <a:spLocks noGrp="1"/>
          </p:cNvSpPr>
          <p:nvPr>
            <p:ph type="dt" sz="half" idx="10"/>
          </p:nvPr>
        </p:nvSpPr>
        <p:spPr/>
        <p:txBody>
          <a:bodyPr/>
          <a:lstStyle>
            <a:lvl1pPr>
              <a:defRPr/>
            </a:lvl1pPr>
          </a:lstStyle>
          <a:p>
            <a:pPr>
              <a:defRPr/>
            </a:pPr>
            <a:fld id="{1F61D6DB-6BAA-4E2E-9469-9A0BFE05FF55}" type="datetimeFigureOut">
              <a:rPr lang="ja-JP" altLang="en-US"/>
              <a:pPr>
                <a:defRPr/>
              </a:pPr>
              <a:t>2023/9/22</a:t>
            </a:fld>
            <a:endParaRPr lang="ja-JP" altLang="en-US"/>
          </a:p>
        </p:txBody>
      </p:sp>
      <p:sp>
        <p:nvSpPr>
          <p:cNvPr id="8" name="フッター プレースホルダー 4">
            <a:extLst>
              <a:ext uri="{FF2B5EF4-FFF2-40B4-BE49-F238E27FC236}">
                <a16:creationId xmlns:a16="http://schemas.microsoft.com/office/drawing/2014/main" id="{F79849B7-4C6E-9D82-AF08-9447AD2C697F}"/>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1C91BB12-FDA7-5355-B242-D6B0FF041BFC}"/>
              </a:ext>
            </a:extLst>
          </p:cNvPr>
          <p:cNvSpPr>
            <a:spLocks noGrp="1"/>
          </p:cNvSpPr>
          <p:nvPr>
            <p:ph type="sldNum" sz="quarter" idx="12"/>
          </p:nvPr>
        </p:nvSpPr>
        <p:spPr/>
        <p:txBody>
          <a:bodyPr/>
          <a:lstStyle>
            <a:lvl1pPr>
              <a:defRPr/>
            </a:lvl1pPr>
          </a:lstStyle>
          <a:p>
            <a:pPr>
              <a:defRPr/>
            </a:pPr>
            <a:fld id="{D0153EE5-A9F6-4165-B808-B6311C8F2693}" type="slidenum">
              <a:rPr lang="ja-JP" altLang="en-US"/>
              <a:pPr>
                <a:defRPr/>
              </a:pPr>
              <a:t>‹#›</a:t>
            </a:fld>
            <a:endParaRPr lang="ja-JP" altLang="en-US"/>
          </a:p>
        </p:txBody>
      </p:sp>
    </p:spTree>
    <p:extLst>
      <p:ext uri="{BB962C8B-B14F-4D97-AF65-F5344CB8AC3E}">
        <p14:creationId xmlns:p14="http://schemas.microsoft.com/office/powerpoint/2010/main" val="377727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2FA9F573-4ADE-2F5D-92C1-84F2B6F34559}"/>
              </a:ext>
            </a:extLst>
          </p:cNvPr>
          <p:cNvSpPr>
            <a:spLocks noGrp="1"/>
          </p:cNvSpPr>
          <p:nvPr>
            <p:ph type="dt" sz="half" idx="10"/>
          </p:nvPr>
        </p:nvSpPr>
        <p:spPr/>
        <p:txBody>
          <a:bodyPr/>
          <a:lstStyle>
            <a:lvl1pPr>
              <a:defRPr/>
            </a:lvl1pPr>
          </a:lstStyle>
          <a:p>
            <a:pPr>
              <a:defRPr/>
            </a:pPr>
            <a:fld id="{E6781968-FB11-4809-A2DB-C3067E4D4B4B}" type="datetimeFigureOut">
              <a:rPr lang="ja-JP" altLang="en-US"/>
              <a:pPr>
                <a:defRPr/>
              </a:pPr>
              <a:t>2023/9/22</a:t>
            </a:fld>
            <a:endParaRPr lang="ja-JP" altLang="en-US"/>
          </a:p>
        </p:txBody>
      </p:sp>
      <p:sp>
        <p:nvSpPr>
          <p:cNvPr id="4" name="フッター プレースホルダー 4">
            <a:extLst>
              <a:ext uri="{FF2B5EF4-FFF2-40B4-BE49-F238E27FC236}">
                <a16:creationId xmlns:a16="http://schemas.microsoft.com/office/drawing/2014/main" id="{E0049094-D861-2D9D-1F60-5F642F8C2D13}"/>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B402EA50-6403-69AA-3237-9DB4A023CC48}"/>
              </a:ext>
            </a:extLst>
          </p:cNvPr>
          <p:cNvSpPr>
            <a:spLocks noGrp="1"/>
          </p:cNvSpPr>
          <p:nvPr>
            <p:ph type="sldNum" sz="quarter" idx="12"/>
          </p:nvPr>
        </p:nvSpPr>
        <p:spPr/>
        <p:txBody>
          <a:bodyPr/>
          <a:lstStyle>
            <a:lvl1pPr>
              <a:defRPr/>
            </a:lvl1pPr>
          </a:lstStyle>
          <a:p>
            <a:pPr>
              <a:defRPr/>
            </a:pPr>
            <a:fld id="{5EF70D15-1FF3-4B3F-A2A8-A9BE778EDCD8}" type="slidenum">
              <a:rPr lang="ja-JP" altLang="en-US"/>
              <a:pPr>
                <a:defRPr/>
              </a:pPr>
              <a:t>‹#›</a:t>
            </a:fld>
            <a:endParaRPr lang="ja-JP" altLang="en-US"/>
          </a:p>
        </p:txBody>
      </p:sp>
    </p:spTree>
    <p:extLst>
      <p:ext uri="{BB962C8B-B14F-4D97-AF65-F5344CB8AC3E}">
        <p14:creationId xmlns:p14="http://schemas.microsoft.com/office/powerpoint/2010/main" val="3563042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161C9167-49A1-F057-5154-1EC1ED9904DF}"/>
              </a:ext>
            </a:extLst>
          </p:cNvPr>
          <p:cNvSpPr>
            <a:spLocks noGrp="1"/>
          </p:cNvSpPr>
          <p:nvPr>
            <p:ph type="dt" sz="half" idx="10"/>
          </p:nvPr>
        </p:nvSpPr>
        <p:spPr/>
        <p:txBody>
          <a:bodyPr/>
          <a:lstStyle>
            <a:lvl1pPr>
              <a:defRPr/>
            </a:lvl1pPr>
          </a:lstStyle>
          <a:p>
            <a:pPr>
              <a:defRPr/>
            </a:pPr>
            <a:fld id="{91EA08A6-BDF8-4F5E-906A-198A47658EBB}" type="datetimeFigureOut">
              <a:rPr lang="ja-JP" altLang="en-US"/>
              <a:pPr>
                <a:defRPr/>
              </a:pPr>
              <a:t>2023/9/22</a:t>
            </a:fld>
            <a:endParaRPr lang="ja-JP" altLang="en-US"/>
          </a:p>
        </p:txBody>
      </p:sp>
      <p:sp>
        <p:nvSpPr>
          <p:cNvPr id="3" name="フッター プレースホルダー 4">
            <a:extLst>
              <a:ext uri="{FF2B5EF4-FFF2-40B4-BE49-F238E27FC236}">
                <a16:creationId xmlns:a16="http://schemas.microsoft.com/office/drawing/2014/main" id="{4758F701-2304-5C52-D982-62F1867E033D}"/>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FBD580A8-470C-57F1-68CB-AE87DB4E4A1C}"/>
              </a:ext>
            </a:extLst>
          </p:cNvPr>
          <p:cNvSpPr>
            <a:spLocks noGrp="1"/>
          </p:cNvSpPr>
          <p:nvPr>
            <p:ph type="sldNum" sz="quarter" idx="12"/>
          </p:nvPr>
        </p:nvSpPr>
        <p:spPr/>
        <p:txBody>
          <a:bodyPr/>
          <a:lstStyle>
            <a:lvl1pPr>
              <a:defRPr/>
            </a:lvl1pPr>
          </a:lstStyle>
          <a:p>
            <a:pPr>
              <a:defRPr/>
            </a:pPr>
            <a:fld id="{52AEA50E-C397-4FF9-9C30-D7775ABCC618}" type="slidenum">
              <a:rPr lang="ja-JP" altLang="en-US"/>
              <a:pPr>
                <a:defRPr/>
              </a:pPr>
              <a:t>‹#›</a:t>
            </a:fld>
            <a:endParaRPr lang="ja-JP" altLang="en-US"/>
          </a:p>
        </p:txBody>
      </p:sp>
    </p:spTree>
    <p:extLst>
      <p:ext uri="{BB962C8B-B14F-4D97-AF65-F5344CB8AC3E}">
        <p14:creationId xmlns:p14="http://schemas.microsoft.com/office/powerpoint/2010/main" val="100963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4549713F-3232-B2CB-25D7-F1EE3DAB488D}"/>
              </a:ext>
            </a:extLst>
          </p:cNvPr>
          <p:cNvSpPr>
            <a:spLocks noGrp="1"/>
          </p:cNvSpPr>
          <p:nvPr>
            <p:ph type="dt" sz="half" idx="10"/>
          </p:nvPr>
        </p:nvSpPr>
        <p:spPr/>
        <p:txBody>
          <a:bodyPr/>
          <a:lstStyle>
            <a:lvl1pPr>
              <a:defRPr/>
            </a:lvl1pPr>
          </a:lstStyle>
          <a:p>
            <a:pPr>
              <a:defRPr/>
            </a:pPr>
            <a:fld id="{0B787714-0720-461F-B700-F0921DB24F08}" type="datetimeFigureOut">
              <a:rPr lang="ja-JP" altLang="en-US"/>
              <a:pPr>
                <a:defRPr/>
              </a:pPr>
              <a:t>2023/9/22</a:t>
            </a:fld>
            <a:endParaRPr lang="ja-JP" altLang="en-US"/>
          </a:p>
        </p:txBody>
      </p:sp>
      <p:sp>
        <p:nvSpPr>
          <p:cNvPr id="6" name="フッター プレースホルダー 4">
            <a:extLst>
              <a:ext uri="{FF2B5EF4-FFF2-40B4-BE49-F238E27FC236}">
                <a16:creationId xmlns:a16="http://schemas.microsoft.com/office/drawing/2014/main" id="{126840FF-E6CA-FC5D-10E9-0D196F3E0CA2}"/>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C8383E8F-C621-8F8F-001B-89404DF97B42}"/>
              </a:ext>
            </a:extLst>
          </p:cNvPr>
          <p:cNvSpPr>
            <a:spLocks noGrp="1"/>
          </p:cNvSpPr>
          <p:nvPr>
            <p:ph type="sldNum" sz="quarter" idx="12"/>
          </p:nvPr>
        </p:nvSpPr>
        <p:spPr/>
        <p:txBody>
          <a:bodyPr/>
          <a:lstStyle>
            <a:lvl1pPr>
              <a:defRPr/>
            </a:lvl1pPr>
          </a:lstStyle>
          <a:p>
            <a:pPr>
              <a:defRPr/>
            </a:pPr>
            <a:fld id="{56F988D2-AA00-4A5A-BEFC-036C877348DF}" type="slidenum">
              <a:rPr lang="ja-JP" altLang="en-US"/>
              <a:pPr>
                <a:defRPr/>
              </a:pPr>
              <a:t>‹#›</a:t>
            </a:fld>
            <a:endParaRPr lang="ja-JP" altLang="en-US"/>
          </a:p>
        </p:txBody>
      </p:sp>
    </p:spTree>
    <p:extLst>
      <p:ext uri="{BB962C8B-B14F-4D97-AF65-F5344CB8AC3E}">
        <p14:creationId xmlns:p14="http://schemas.microsoft.com/office/powerpoint/2010/main" val="4148300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EDB639A2-EFDA-3A89-AA20-7BB7A2609700}"/>
              </a:ext>
            </a:extLst>
          </p:cNvPr>
          <p:cNvSpPr>
            <a:spLocks noGrp="1"/>
          </p:cNvSpPr>
          <p:nvPr>
            <p:ph type="dt" sz="half" idx="10"/>
          </p:nvPr>
        </p:nvSpPr>
        <p:spPr/>
        <p:txBody>
          <a:bodyPr/>
          <a:lstStyle>
            <a:lvl1pPr>
              <a:defRPr/>
            </a:lvl1pPr>
          </a:lstStyle>
          <a:p>
            <a:pPr>
              <a:defRPr/>
            </a:pPr>
            <a:fld id="{A8E7D3F4-C970-4485-945D-92A51812B2A2}" type="datetimeFigureOut">
              <a:rPr lang="ja-JP" altLang="en-US"/>
              <a:pPr>
                <a:defRPr/>
              </a:pPr>
              <a:t>2023/9/22</a:t>
            </a:fld>
            <a:endParaRPr lang="ja-JP" altLang="en-US"/>
          </a:p>
        </p:txBody>
      </p:sp>
      <p:sp>
        <p:nvSpPr>
          <p:cNvPr id="6" name="フッター プレースホルダー 4">
            <a:extLst>
              <a:ext uri="{FF2B5EF4-FFF2-40B4-BE49-F238E27FC236}">
                <a16:creationId xmlns:a16="http://schemas.microsoft.com/office/drawing/2014/main" id="{44AE58EB-7988-C360-F1C1-41FDE9625CE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0B64B0B7-E14E-975B-4BF2-57950F1BE20D}"/>
              </a:ext>
            </a:extLst>
          </p:cNvPr>
          <p:cNvSpPr>
            <a:spLocks noGrp="1"/>
          </p:cNvSpPr>
          <p:nvPr>
            <p:ph type="sldNum" sz="quarter" idx="12"/>
          </p:nvPr>
        </p:nvSpPr>
        <p:spPr/>
        <p:txBody>
          <a:bodyPr/>
          <a:lstStyle>
            <a:lvl1pPr>
              <a:defRPr/>
            </a:lvl1pPr>
          </a:lstStyle>
          <a:p>
            <a:pPr>
              <a:defRPr/>
            </a:pPr>
            <a:fld id="{1DFCCEE6-EE23-42D7-A47B-80EEC428F307}" type="slidenum">
              <a:rPr lang="ja-JP" altLang="en-US"/>
              <a:pPr>
                <a:defRPr/>
              </a:pPr>
              <a:t>‹#›</a:t>
            </a:fld>
            <a:endParaRPr lang="ja-JP" altLang="en-US"/>
          </a:p>
        </p:txBody>
      </p:sp>
    </p:spTree>
    <p:extLst>
      <p:ext uri="{BB962C8B-B14F-4D97-AF65-F5344CB8AC3E}">
        <p14:creationId xmlns:p14="http://schemas.microsoft.com/office/powerpoint/2010/main" val="108044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5790E629-583F-590B-A911-CC488B1FF0B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FF022F55-BB36-85CB-C2E1-4E8966661B5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CEF296A8-7AC1-BC58-030E-F24AB36E4B7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F050B9F-1129-490A-9957-C69F49C960C7}" type="datetimeFigureOut">
              <a:rPr lang="ja-JP" altLang="en-US"/>
              <a:pPr>
                <a:defRPr/>
              </a:pPr>
              <a:t>2023/9/22</a:t>
            </a:fld>
            <a:endParaRPr lang="ja-JP" altLang="en-US"/>
          </a:p>
        </p:txBody>
      </p:sp>
      <p:sp>
        <p:nvSpPr>
          <p:cNvPr id="5" name="フッター プレースホルダー 4">
            <a:extLst>
              <a:ext uri="{FF2B5EF4-FFF2-40B4-BE49-F238E27FC236}">
                <a16:creationId xmlns:a16="http://schemas.microsoft.com/office/drawing/2014/main" id="{FCC60E3D-C1D2-C1D9-2C98-45CE530616E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C75591C-329A-2C81-B759-43DA7B55893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73DAD7F-8D4D-4610-B751-D1CD283A701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0">
            <a:extLst>
              <a:ext uri="{FF2B5EF4-FFF2-40B4-BE49-F238E27FC236}">
                <a16:creationId xmlns:a16="http://schemas.microsoft.com/office/drawing/2014/main" id="{54EEB162-40EA-C0E7-B2D6-CA8F13EADDA0}"/>
              </a:ext>
            </a:extLst>
          </p:cNvPr>
          <p:cNvSpPr>
            <a:spLocks noChangeArrowheads="1"/>
          </p:cNvSpPr>
          <p:nvPr/>
        </p:nvSpPr>
        <p:spPr bwMode="auto">
          <a:xfrm>
            <a:off x="152625" y="171217"/>
            <a:ext cx="8833793" cy="1169551"/>
          </a:xfrm>
          <a:prstGeom prst="roundRect">
            <a:avLst>
              <a:gd name="adj" fmla="val 16667"/>
            </a:avLst>
          </a:prstGeom>
          <a:solidFill>
            <a:schemeClr val="bg1"/>
          </a:solidFill>
          <a:ln w="38100" cmpd="dbl">
            <a:solidFill>
              <a:srgbClr val="000000"/>
            </a:solidFill>
            <a:prstDash val="solid"/>
            <a:round/>
            <a:headEnd/>
            <a:tailEnd/>
          </a:ln>
          <a:effectLst>
            <a:outerShdw blurRad="63500" sx="102000" sy="102000" algn="ctr" rotWithShape="0">
              <a:srgbClr val="0000FF">
                <a:alpha val="40000"/>
              </a:srgbClr>
            </a:outerShdw>
          </a:effectLst>
        </p:spPr>
        <p:txBody>
          <a:bodyPr lIns="67386" tIns="8063" rIns="67386" bIns="8063" anchor="ctr"/>
          <a:lstStyle/>
          <a:p>
            <a:pPr eaLnBrk="1" hangingPunct="1">
              <a:defRPr/>
            </a:pPr>
            <a:r>
              <a:rPr lang="ja-JP" altLang="en-US" b="1" dirty="0">
                <a:ln>
                  <a:solidFill>
                    <a:srgbClr val="0000FF"/>
                  </a:solidFill>
                </a:ln>
                <a:solidFill>
                  <a:srgbClr val="0000FF"/>
                </a:solidFill>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　　　 </a:t>
            </a:r>
            <a:r>
              <a:rPr lang="ja-JP" altLang="en-US" sz="1400" dirty="0">
                <a:ln>
                  <a:solidFill>
                    <a:schemeClr val="tx1"/>
                  </a:solidFill>
                </a:ln>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第</a:t>
            </a:r>
            <a:r>
              <a:rPr lang="en-US" altLang="ja-JP" sz="1400" dirty="0">
                <a:ln>
                  <a:solidFill>
                    <a:schemeClr val="tx1"/>
                  </a:solidFill>
                </a:ln>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6492</a:t>
            </a:r>
            <a:r>
              <a:rPr lang="ja-JP" altLang="en-US" sz="1400" dirty="0">
                <a:ln>
                  <a:solidFill>
                    <a:schemeClr val="tx1"/>
                  </a:solidFill>
                </a:ln>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回小集団改善活動事例発表大会（第</a:t>
            </a:r>
            <a:r>
              <a:rPr lang="en-US" altLang="ja-JP" sz="1400" dirty="0">
                <a:ln>
                  <a:solidFill>
                    <a:schemeClr val="tx1"/>
                  </a:solidFill>
                </a:ln>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17</a:t>
            </a:r>
            <a:r>
              <a:rPr lang="ja-JP" altLang="en-US" sz="1400" dirty="0">
                <a:ln>
                  <a:solidFill>
                    <a:schemeClr val="tx1"/>
                  </a:solidFill>
                </a:ln>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回宮城県知事賞）</a:t>
            </a:r>
            <a:r>
              <a:rPr lang="ja-JP" altLang="en-US" dirty="0">
                <a:ln>
                  <a:solidFill>
                    <a:schemeClr val="tx1"/>
                  </a:solidFill>
                </a:ln>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　　　　</a:t>
            </a:r>
            <a:endParaRPr lang="en-US" altLang="ja-JP" dirty="0">
              <a:ln>
                <a:solidFill>
                  <a:schemeClr val="tx1"/>
                </a:solidFill>
              </a:ln>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endParaRPr>
          </a:p>
          <a:p>
            <a:pPr eaLnBrk="1" hangingPunct="1">
              <a:defRPr/>
            </a:pPr>
            <a:r>
              <a:rPr lang="ja-JP" altLang="en-US" sz="2200" dirty="0">
                <a:ln>
                  <a:solidFill>
                    <a:schemeClr val="tx1"/>
                  </a:solidFill>
                </a:ln>
                <a:effectLst>
                  <a:innerShdw blurRad="63500" dist="50800" dir="18900000">
                    <a:prstClr val="black">
                      <a:alpha val="50000"/>
                    </a:prstClr>
                  </a:innerShdw>
                  <a:reflection endPos="0" dist="50800" dir="5400000" sy="-100000" algn="bl" rotWithShape="0"/>
                </a:effectLst>
                <a:latin typeface="Meiryo UI" pitchFamily="50" charset="-128"/>
                <a:ea typeface="Meiryo UI" pitchFamily="50" charset="-128"/>
                <a:cs typeface="Meiryo UI" pitchFamily="50" charset="-128"/>
              </a:rPr>
              <a:t>　　　　　　　</a:t>
            </a:r>
            <a:r>
              <a:rPr lang="ja-JP" altLang="en-US" sz="2200" b="1" dirty="0">
                <a:ln w="25400">
                  <a:noFill/>
                </a:ln>
                <a:solidFill>
                  <a:srgbClr val="0000FF"/>
                </a:solidFill>
                <a:effectLst>
                  <a:innerShdw blurRad="63500" dist="50800" dir="18900000">
                    <a:prstClr val="black">
                      <a:alpha val="50000"/>
                    </a:prstClr>
                  </a:innerShdw>
                </a:effectLst>
                <a:latin typeface="Meiryo UI" pitchFamily="50" charset="-128"/>
                <a:ea typeface="Meiryo UI" pitchFamily="50" charset="-128"/>
                <a:cs typeface="Meiryo UI" pitchFamily="50" charset="-128"/>
              </a:rPr>
              <a:t>聴講参加募集のご案内</a:t>
            </a:r>
            <a:endParaRPr lang="en-US" altLang="ja-JP" sz="2200" b="1" dirty="0">
              <a:ln w="25400">
                <a:noFill/>
              </a:ln>
              <a:solidFill>
                <a:srgbClr val="0000FF"/>
              </a:solidFill>
              <a:effectLst>
                <a:innerShdw blurRad="63500" dist="50800" dir="18900000">
                  <a:prstClr val="black">
                    <a:alpha val="50000"/>
                  </a:prstClr>
                </a:innerShdw>
              </a:effectLst>
              <a:latin typeface="Meiryo UI" pitchFamily="50" charset="-128"/>
              <a:ea typeface="Meiryo UI" pitchFamily="50" charset="-128"/>
              <a:cs typeface="Meiryo UI" pitchFamily="50" charset="-128"/>
            </a:endParaRPr>
          </a:p>
          <a:p>
            <a:pPr eaLnBrk="1" hangingPunct="1">
              <a:defRPr/>
            </a:pPr>
            <a:r>
              <a:rPr lang="ja-JP" altLang="en-US" sz="1100" b="1" dirty="0">
                <a:latin typeface="Meiryo UI" pitchFamily="50" charset="-128"/>
                <a:ea typeface="Meiryo UI" pitchFamily="50" charset="-128"/>
                <a:cs typeface="Meiryo UI" pitchFamily="50" charset="-128"/>
              </a:rPr>
              <a:t>　　　　　　　</a:t>
            </a:r>
            <a:r>
              <a:rPr lang="ja-JP" altLang="en-US" sz="1000" b="1" dirty="0">
                <a:latin typeface="Meiryo UI" pitchFamily="50" charset="-128"/>
                <a:ea typeface="Meiryo UI" pitchFamily="50" charset="-128"/>
                <a:cs typeface="Meiryo UI" pitchFamily="50" charset="-128"/>
              </a:rPr>
              <a:t>主催：ＱＣサークル宮城地区　　</a:t>
            </a:r>
            <a:endParaRPr lang="en-US" altLang="ja-JP" sz="1000" b="1" dirty="0">
              <a:latin typeface="Meiryo UI" pitchFamily="50" charset="-128"/>
              <a:ea typeface="Meiryo UI" pitchFamily="50" charset="-128"/>
              <a:cs typeface="Meiryo UI" pitchFamily="50" charset="-128"/>
            </a:endParaRPr>
          </a:p>
          <a:p>
            <a:pPr eaLnBrk="1" hangingPunct="1">
              <a:defRPr/>
            </a:pPr>
            <a:r>
              <a:rPr lang="en-US" altLang="ja-JP" sz="1000" b="1" dirty="0">
                <a:latin typeface="Meiryo UI" pitchFamily="50" charset="-128"/>
                <a:ea typeface="Meiryo UI" pitchFamily="50" charset="-128"/>
                <a:cs typeface="Meiryo UI" pitchFamily="50" charset="-128"/>
              </a:rPr>
              <a:t>               </a:t>
            </a:r>
            <a:r>
              <a:rPr lang="ja-JP" altLang="en-US" sz="1000" b="1" dirty="0">
                <a:latin typeface="Meiryo UI" pitchFamily="50" charset="-128"/>
                <a:ea typeface="Meiryo UI" pitchFamily="50" charset="-128"/>
                <a:cs typeface="Meiryo UI" pitchFamily="50" charset="-128"/>
              </a:rPr>
              <a:t>後援：ＱＣサークル本部／一般財団法人 日本科学技術連盟・ＱＣサークル福島地区</a:t>
            </a:r>
            <a:endParaRPr lang="ja-JP" altLang="ja-JP" sz="1000" dirty="0">
              <a:latin typeface="Meiryo UI" pitchFamily="50" charset="-128"/>
              <a:ea typeface="Meiryo UI" pitchFamily="50" charset="-128"/>
              <a:cs typeface="Meiryo UI" pitchFamily="50" charset="-128"/>
            </a:endParaRPr>
          </a:p>
        </p:txBody>
      </p:sp>
      <p:pic>
        <p:nvPicPr>
          <p:cNvPr id="3075" name="図 1">
            <a:extLst>
              <a:ext uri="{FF2B5EF4-FFF2-40B4-BE49-F238E27FC236}">
                <a16:creationId xmlns:a16="http://schemas.microsoft.com/office/drawing/2014/main" id="{59D22253-9321-81F5-DFBC-733291461F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626" y="269163"/>
            <a:ext cx="598487" cy="636587"/>
          </a:xfrm>
          <a:prstGeom prst="rect">
            <a:avLst/>
          </a:prstGeom>
          <a:solidFill>
            <a:srgbClr val="FFFF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正方形/長方形 5">
            <a:extLst>
              <a:ext uri="{FF2B5EF4-FFF2-40B4-BE49-F238E27FC236}">
                <a16:creationId xmlns:a16="http://schemas.microsoft.com/office/drawing/2014/main" id="{9E190B70-4A9F-4CBF-26EE-0A7093BCEC85}"/>
              </a:ext>
            </a:extLst>
          </p:cNvPr>
          <p:cNvSpPr/>
          <p:nvPr/>
        </p:nvSpPr>
        <p:spPr>
          <a:xfrm>
            <a:off x="146585" y="1124744"/>
            <a:ext cx="4270375" cy="1969294"/>
          </a:xfrm>
          <a:prstGeom prst="rect">
            <a:avLst/>
          </a:prstGeom>
          <a:noFill/>
          <a:ln w="38100" cmpd="sng">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2936" tIns="65304" rIns="82936" bIns="0"/>
          <a:lstStyle/>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10" name="正方形/長方形 9">
            <a:extLst>
              <a:ext uri="{FF2B5EF4-FFF2-40B4-BE49-F238E27FC236}">
                <a16:creationId xmlns:a16="http://schemas.microsoft.com/office/drawing/2014/main" id="{EC31646A-6EAA-5C86-F7A1-B99317947459}"/>
              </a:ext>
            </a:extLst>
          </p:cNvPr>
          <p:cNvSpPr/>
          <p:nvPr/>
        </p:nvSpPr>
        <p:spPr>
          <a:xfrm>
            <a:off x="5891995" y="364999"/>
            <a:ext cx="3252005" cy="890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2936" tIns="41468" rIns="82936" bIns="41468"/>
          <a:lstStyle/>
          <a:p>
            <a:pPr eaLnBrk="1" hangingPunct="1">
              <a:defRPr/>
            </a:pPr>
            <a:r>
              <a:rPr lang="ja-JP" altLang="en-US" sz="1000" b="1" dirty="0">
                <a:solidFill>
                  <a:srgbClr val="0000FF"/>
                </a:solidFill>
                <a:latin typeface="Meiryo UI" pitchFamily="50" charset="-128"/>
                <a:ea typeface="Meiryo UI" pitchFamily="50" charset="-128"/>
                <a:cs typeface="Meiryo UI" pitchFamily="50" charset="-128"/>
              </a:rPr>
              <a:t>開催日時：</a:t>
            </a:r>
            <a:r>
              <a:rPr lang="en-US" altLang="ja-JP" sz="1000" b="1" dirty="0">
                <a:solidFill>
                  <a:srgbClr val="0000FF"/>
                </a:solidFill>
                <a:latin typeface="Meiryo UI" pitchFamily="50" charset="-128"/>
                <a:ea typeface="Meiryo UI" pitchFamily="50" charset="-128"/>
                <a:cs typeface="Meiryo UI" pitchFamily="50" charset="-128"/>
              </a:rPr>
              <a:t>2023</a:t>
            </a:r>
            <a:r>
              <a:rPr lang="ja-JP" altLang="en-US" sz="1000" b="1" dirty="0">
                <a:solidFill>
                  <a:srgbClr val="0000FF"/>
                </a:solidFill>
                <a:latin typeface="Meiryo UI" pitchFamily="50" charset="-128"/>
                <a:ea typeface="Meiryo UI" pitchFamily="50" charset="-128"/>
                <a:cs typeface="Meiryo UI" pitchFamily="50" charset="-128"/>
              </a:rPr>
              <a:t>年</a:t>
            </a:r>
            <a:r>
              <a:rPr lang="en-US" altLang="ja-JP" sz="1000" b="1" dirty="0">
                <a:solidFill>
                  <a:srgbClr val="0000FF"/>
                </a:solidFill>
                <a:latin typeface="Meiryo UI" pitchFamily="50" charset="-128"/>
                <a:ea typeface="Meiryo UI" pitchFamily="50" charset="-128"/>
                <a:cs typeface="Meiryo UI" pitchFamily="50" charset="-128"/>
              </a:rPr>
              <a:t>10</a:t>
            </a:r>
            <a:r>
              <a:rPr lang="ja-JP" altLang="en-US" sz="1000" b="1" dirty="0">
                <a:solidFill>
                  <a:srgbClr val="0000FF"/>
                </a:solidFill>
                <a:latin typeface="Meiryo UI" pitchFamily="50" charset="-128"/>
                <a:ea typeface="Meiryo UI" pitchFamily="50" charset="-128"/>
                <a:cs typeface="Meiryo UI" pitchFamily="50" charset="-128"/>
              </a:rPr>
              <a:t>月</a:t>
            </a:r>
            <a:r>
              <a:rPr lang="en-US" altLang="ja-JP" sz="1000" b="1" dirty="0">
                <a:solidFill>
                  <a:srgbClr val="0000FF"/>
                </a:solidFill>
                <a:latin typeface="Meiryo UI" pitchFamily="50" charset="-128"/>
                <a:ea typeface="Meiryo UI" pitchFamily="50" charset="-128"/>
                <a:cs typeface="Meiryo UI" pitchFamily="50" charset="-128"/>
              </a:rPr>
              <a:t>20</a:t>
            </a:r>
            <a:r>
              <a:rPr lang="ja-JP" altLang="en-US" sz="1000" b="1" dirty="0">
                <a:solidFill>
                  <a:srgbClr val="0000FF"/>
                </a:solidFill>
                <a:latin typeface="Meiryo UI" pitchFamily="50" charset="-128"/>
                <a:ea typeface="Meiryo UI" pitchFamily="50" charset="-128"/>
                <a:cs typeface="Meiryo UI" pitchFamily="50" charset="-128"/>
              </a:rPr>
              <a:t>日</a:t>
            </a:r>
            <a:r>
              <a:rPr lang="en-US" altLang="ja-JP" sz="1000" b="1" dirty="0">
                <a:solidFill>
                  <a:srgbClr val="0000FF"/>
                </a:solidFill>
                <a:latin typeface="Meiryo UI" pitchFamily="50" charset="-128"/>
                <a:ea typeface="Meiryo UI" pitchFamily="50" charset="-128"/>
                <a:cs typeface="Meiryo UI" pitchFamily="50" charset="-128"/>
              </a:rPr>
              <a:t>(</a:t>
            </a:r>
            <a:r>
              <a:rPr lang="ja-JP" altLang="en-US" sz="1000" b="1" dirty="0">
                <a:solidFill>
                  <a:srgbClr val="0000FF"/>
                </a:solidFill>
                <a:latin typeface="Meiryo UI" pitchFamily="50" charset="-128"/>
                <a:ea typeface="Meiryo UI" pitchFamily="50" charset="-128"/>
                <a:cs typeface="Meiryo UI" pitchFamily="50" charset="-128"/>
              </a:rPr>
              <a:t>金</a:t>
            </a:r>
            <a:r>
              <a:rPr lang="en-US" altLang="ja-JP" sz="1000" b="1" dirty="0">
                <a:solidFill>
                  <a:srgbClr val="0000FF"/>
                </a:solidFill>
                <a:latin typeface="Meiryo UI" pitchFamily="50" charset="-128"/>
                <a:ea typeface="Meiryo UI" pitchFamily="50" charset="-128"/>
                <a:cs typeface="Meiryo UI" pitchFamily="50" charset="-128"/>
              </a:rPr>
              <a:t>)</a:t>
            </a:r>
            <a:r>
              <a:rPr lang="ja-JP" altLang="en-US" sz="1000" b="1" dirty="0">
                <a:solidFill>
                  <a:srgbClr val="0000FF"/>
                </a:solidFill>
                <a:latin typeface="Meiryo UI" pitchFamily="50" charset="-128"/>
                <a:ea typeface="Meiryo UI" pitchFamily="50" charset="-128"/>
                <a:cs typeface="Meiryo UI" pitchFamily="50" charset="-128"/>
              </a:rPr>
              <a:t>　</a:t>
            </a:r>
            <a:r>
              <a:rPr lang="en-US" altLang="ja-JP" sz="1000" b="1" dirty="0">
                <a:solidFill>
                  <a:srgbClr val="0000FF"/>
                </a:solidFill>
                <a:latin typeface="Meiryo UI" pitchFamily="50" charset="-128"/>
                <a:ea typeface="Meiryo UI" pitchFamily="50" charset="-128"/>
                <a:cs typeface="Meiryo UI" pitchFamily="50" charset="-128"/>
              </a:rPr>
              <a:t>13:00</a:t>
            </a:r>
            <a:r>
              <a:rPr lang="ja-JP" altLang="en-US" sz="1000" b="1" dirty="0">
                <a:solidFill>
                  <a:srgbClr val="0000FF"/>
                </a:solidFill>
                <a:latin typeface="Meiryo UI" pitchFamily="50" charset="-128"/>
                <a:ea typeface="Meiryo UI" pitchFamily="50" charset="-128"/>
                <a:cs typeface="Meiryo UI" pitchFamily="50" charset="-128"/>
              </a:rPr>
              <a:t>～</a:t>
            </a:r>
            <a:r>
              <a:rPr lang="en-US" altLang="ja-JP" sz="1000" b="1" dirty="0">
                <a:solidFill>
                  <a:srgbClr val="0000FF"/>
                </a:solidFill>
                <a:latin typeface="Meiryo UI" pitchFamily="50" charset="-128"/>
                <a:ea typeface="Meiryo UI" pitchFamily="50" charset="-128"/>
                <a:cs typeface="Meiryo UI" pitchFamily="50" charset="-128"/>
              </a:rPr>
              <a:t>17:00</a:t>
            </a:r>
          </a:p>
          <a:p>
            <a:pPr eaLnBrk="1" hangingPunct="1">
              <a:defRPr/>
            </a:pPr>
            <a:endParaRPr lang="en-US" altLang="ja-JP" sz="1000" b="1" dirty="0">
              <a:solidFill>
                <a:srgbClr val="0000FF"/>
              </a:solidFill>
              <a:latin typeface="Meiryo UI" pitchFamily="50" charset="-128"/>
              <a:ea typeface="Meiryo UI" pitchFamily="50" charset="-128"/>
              <a:cs typeface="Meiryo UI" pitchFamily="50" charset="-128"/>
            </a:endParaRPr>
          </a:p>
          <a:p>
            <a:pPr eaLnBrk="1" hangingPunct="1">
              <a:defRPr/>
            </a:pPr>
            <a:r>
              <a:rPr lang="ja-JP" altLang="en-US" sz="1000" b="1" dirty="0">
                <a:solidFill>
                  <a:srgbClr val="0000FF"/>
                </a:solidFill>
                <a:latin typeface="Meiryo UI" pitchFamily="50" charset="-128"/>
                <a:ea typeface="Meiryo UI" pitchFamily="50" charset="-128"/>
                <a:cs typeface="Meiryo UI" pitchFamily="50" charset="-128"/>
              </a:rPr>
              <a:t>開催場所：仙台市福祉ﾌﾟﾗｻﾞ「ふれあいホール」</a:t>
            </a:r>
            <a:endParaRPr lang="en-US" altLang="ja-JP" sz="1000" b="1" dirty="0">
              <a:solidFill>
                <a:srgbClr val="0000FF"/>
              </a:solidFill>
              <a:latin typeface="Meiryo UI" pitchFamily="50" charset="-128"/>
              <a:ea typeface="Meiryo UI" pitchFamily="50" charset="-128"/>
              <a:cs typeface="Meiryo UI" pitchFamily="50" charset="-128"/>
            </a:endParaRPr>
          </a:p>
          <a:p>
            <a:pPr eaLnBrk="1" hangingPunct="1">
              <a:defRPr/>
            </a:pPr>
            <a:r>
              <a:rPr lang="ja-JP" altLang="en-US" sz="1000" b="1" dirty="0">
                <a:solidFill>
                  <a:schemeClr val="tx1"/>
                </a:solidFill>
                <a:latin typeface="Meiryo UI" pitchFamily="50" charset="-128"/>
                <a:ea typeface="Meiryo UI" pitchFamily="50" charset="-128"/>
                <a:cs typeface="Meiryo UI" pitchFamily="50" charset="-128"/>
              </a:rPr>
              <a:t>　　　　　　　　宮城県仙台市青葉区五橋二丁目</a:t>
            </a:r>
            <a:r>
              <a:rPr lang="en-US" altLang="ja-JP" sz="1000" b="1" dirty="0">
                <a:solidFill>
                  <a:schemeClr val="tx1"/>
                </a:solidFill>
                <a:latin typeface="Meiryo UI" pitchFamily="50" charset="-128"/>
                <a:ea typeface="Meiryo UI" pitchFamily="50" charset="-128"/>
                <a:cs typeface="Meiryo UI" pitchFamily="50" charset="-128"/>
              </a:rPr>
              <a:t>12-2</a:t>
            </a:r>
          </a:p>
          <a:p>
            <a:pPr eaLnBrk="1" hangingPunct="1">
              <a:defRPr/>
            </a:pPr>
            <a:r>
              <a:rPr lang="ja-JP" altLang="en-US" sz="1000" b="1" dirty="0">
                <a:solidFill>
                  <a:schemeClr val="tx1"/>
                </a:solidFill>
                <a:latin typeface="Meiryo UI" pitchFamily="50" charset="-128"/>
                <a:ea typeface="Meiryo UI" pitchFamily="50" charset="-128"/>
                <a:cs typeface="Meiryo UI" pitchFamily="50" charset="-128"/>
              </a:rPr>
              <a:t>　　　　　　　　　</a:t>
            </a:r>
            <a:r>
              <a:rPr lang="en-US" altLang="ja-JP" sz="1000" b="1" dirty="0">
                <a:solidFill>
                  <a:schemeClr val="tx1"/>
                </a:solidFill>
                <a:latin typeface="Meiryo UI" pitchFamily="50" charset="-128"/>
                <a:ea typeface="Meiryo UI" pitchFamily="50" charset="-128"/>
                <a:cs typeface="Meiryo UI" pitchFamily="50" charset="-128"/>
              </a:rPr>
              <a:t>TEL</a:t>
            </a:r>
            <a:r>
              <a:rPr lang="ja-JP" altLang="en-US" sz="1000" b="1" dirty="0">
                <a:solidFill>
                  <a:schemeClr val="tx1"/>
                </a:solidFill>
                <a:latin typeface="Meiryo UI" pitchFamily="50" charset="-128"/>
                <a:ea typeface="Meiryo UI" pitchFamily="50" charset="-128"/>
                <a:cs typeface="Meiryo UI" pitchFamily="50" charset="-128"/>
              </a:rPr>
              <a:t>：</a:t>
            </a:r>
            <a:r>
              <a:rPr lang="en-US" altLang="ja-JP" sz="1000" b="1" dirty="0">
                <a:solidFill>
                  <a:schemeClr val="tx1"/>
                </a:solidFill>
                <a:latin typeface="Meiryo UI" pitchFamily="50" charset="-128"/>
                <a:ea typeface="Meiryo UI" pitchFamily="50" charset="-128"/>
                <a:cs typeface="Meiryo UI" pitchFamily="50" charset="-128"/>
              </a:rPr>
              <a:t>022-213-6237</a:t>
            </a:r>
          </a:p>
        </p:txBody>
      </p:sp>
      <p:sp>
        <p:nvSpPr>
          <p:cNvPr id="21" name="正方形/長方形 20">
            <a:extLst>
              <a:ext uri="{FF2B5EF4-FFF2-40B4-BE49-F238E27FC236}">
                <a16:creationId xmlns:a16="http://schemas.microsoft.com/office/drawing/2014/main" id="{BBEEBB53-2255-ADCB-D756-98816E71BA4D}"/>
              </a:ext>
            </a:extLst>
          </p:cNvPr>
          <p:cNvSpPr/>
          <p:nvPr/>
        </p:nvSpPr>
        <p:spPr>
          <a:xfrm>
            <a:off x="173626" y="3198220"/>
            <a:ext cx="4425416" cy="3358599"/>
          </a:xfrm>
          <a:prstGeom prst="rect">
            <a:avLst/>
          </a:prstGeom>
          <a:solidFill>
            <a:schemeClr val="bg1">
              <a:alpha val="80000"/>
            </a:schemeClr>
          </a:solidFill>
          <a:ln w="3810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72000" bIns="0"/>
          <a:lstStyle/>
          <a:p>
            <a:pPr eaLnBrk="1" hangingPunct="1">
              <a:defRPr/>
            </a:pP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１</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申込方法：聴講参加申込書に必要事項をご記入の上、</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お申込み下さい</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２</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申込〆切：</a:t>
            </a:r>
            <a:r>
              <a:rPr lang="en-US" altLang="ja-JP" sz="1200" b="1" dirty="0">
                <a:solidFill>
                  <a:srgbClr val="FF0000"/>
                </a:solidFill>
                <a:latin typeface="Meiryo UI" pitchFamily="50" charset="-128"/>
                <a:ea typeface="Meiryo UI" pitchFamily="50" charset="-128"/>
                <a:cs typeface="Meiryo UI" pitchFamily="50" charset="-128"/>
              </a:rPr>
              <a:t>2023</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9</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29</a:t>
            </a:r>
            <a:r>
              <a:rPr lang="ja-JP" altLang="en-US" sz="1200" b="1" dirty="0">
                <a:solidFill>
                  <a:srgbClr val="FF0000"/>
                </a:solidFill>
                <a:latin typeface="Meiryo UI" pitchFamily="50" charset="-128"/>
                <a:ea typeface="Meiryo UI" pitchFamily="50" charset="-128"/>
                <a:cs typeface="Meiryo UI" pitchFamily="50" charset="-128"/>
              </a:rPr>
              <a:t>日（金）</a:t>
            </a:r>
            <a:endParaRPr lang="en-US" altLang="ja-JP" sz="1200" b="1" dirty="0">
              <a:solidFill>
                <a:srgbClr val="FF0000"/>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３</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参加費：賛助会員・幹事会社 ・・・</a:t>
            </a:r>
            <a:r>
              <a:rPr lang="en-US" altLang="ja-JP" sz="1200" dirty="0">
                <a:solidFill>
                  <a:schemeClr val="tx1"/>
                </a:solidFill>
                <a:latin typeface="Meiryo UI" pitchFamily="50" charset="-128"/>
                <a:ea typeface="Meiryo UI" pitchFamily="50" charset="-128"/>
                <a:cs typeface="Meiryo UI" pitchFamily="50" charset="-128"/>
              </a:rPr>
              <a:t>4,000</a:t>
            </a:r>
            <a:r>
              <a:rPr lang="ja-JP" altLang="en-US" sz="1200" dirty="0">
                <a:solidFill>
                  <a:schemeClr val="tx1"/>
                </a:solidFill>
                <a:latin typeface="Meiryo UI" pitchFamily="50" charset="-128"/>
                <a:ea typeface="Meiryo UI" pitchFamily="50" charset="-128"/>
                <a:cs typeface="Meiryo UI" pitchFamily="50" charset="-128"/>
              </a:rPr>
              <a:t>円</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人</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一般会社 　　　　　　　・・・</a:t>
            </a:r>
            <a:r>
              <a:rPr lang="en-US" altLang="ja-JP" sz="1200" dirty="0">
                <a:solidFill>
                  <a:schemeClr val="tx1"/>
                </a:solidFill>
                <a:latin typeface="Meiryo UI" pitchFamily="50" charset="-128"/>
                <a:ea typeface="Meiryo UI" pitchFamily="50" charset="-128"/>
                <a:cs typeface="Meiryo UI" pitchFamily="50" charset="-128"/>
              </a:rPr>
              <a:t>4,500</a:t>
            </a:r>
            <a:r>
              <a:rPr lang="ja-JP" altLang="en-US" sz="1200" dirty="0">
                <a:solidFill>
                  <a:schemeClr val="tx1"/>
                </a:solidFill>
                <a:latin typeface="Meiryo UI" pitchFamily="50" charset="-128"/>
                <a:ea typeface="Meiryo UI" pitchFamily="50" charset="-128"/>
                <a:cs typeface="Meiryo UI" pitchFamily="50" charset="-128"/>
              </a:rPr>
              <a:t>円</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人</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rgbClr val="0033CC"/>
                </a:solidFill>
                <a:latin typeface="Meiryo UI" pitchFamily="50" charset="-128"/>
                <a:ea typeface="Meiryo UI" pitchFamily="50" charset="-128"/>
                <a:cs typeface="Meiryo UI" pitchFamily="50" charset="-128"/>
              </a:rPr>
              <a:t>※</a:t>
            </a:r>
            <a:r>
              <a:rPr lang="ja-JP" altLang="en-US" sz="1200" dirty="0">
                <a:solidFill>
                  <a:srgbClr val="0033CC"/>
                </a:solidFill>
                <a:latin typeface="Meiryo UI" pitchFamily="50" charset="-128"/>
                <a:ea typeface="Meiryo UI" pitchFamily="50" charset="-128"/>
                <a:cs typeface="Meiryo UI" pitchFamily="50" charset="-128"/>
              </a:rPr>
              <a:t>無料ご招待：①発表者</a:t>
            </a:r>
            <a:r>
              <a:rPr lang="en-US" altLang="ja-JP" sz="1200" dirty="0">
                <a:solidFill>
                  <a:srgbClr val="0033CC"/>
                </a:solidFill>
                <a:latin typeface="Meiryo UI" pitchFamily="50" charset="-128"/>
                <a:ea typeface="Meiryo UI" pitchFamily="50" charset="-128"/>
                <a:cs typeface="Meiryo UI" pitchFamily="50" charset="-128"/>
              </a:rPr>
              <a:t>&amp;</a:t>
            </a:r>
            <a:r>
              <a:rPr lang="ja-JP" altLang="en-US" sz="1200" dirty="0">
                <a:solidFill>
                  <a:srgbClr val="0033CC"/>
                </a:solidFill>
                <a:latin typeface="Meiryo UI" pitchFamily="50" charset="-128"/>
                <a:ea typeface="Meiryo UI" pitchFamily="50" charset="-128"/>
                <a:cs typeface="Meiryo UI" pitchFamily="50" charset="-128"/>
              </a:rPr>
              <a:t>ｱｼｽﾀﾝﾄ　②賛助・幹事会社</a:t>
            </a:r>
            <a:r>
              <a:rPr lang="en-US" altLang="ja-JP" sz="1200" dirty="0">
                <a:solidFill>
                  <a:srgbClr val="0033CC"/>
                </a:solidFill>
                <a:latin typeface="Meiryo UI" pitchFamily="50" charset="-128"/>
                <a:ea typeface="Meiryo UI" pitchFamily="50" charset="-128"/>
                <a:cs typeface="Meiryo UI" pitchFamily="50" charset="-128"/>
              </a:rPr>
              <a:t>1</a:t>
            </a:r>
            <a:r>
              <a:rPr lang="ja-JP" altLang="en-US" sz="1200" dirty="0">
                <a:solidFill>
                  <a:srgbClr val="0033CC"/>
                </a:solidFill>
                <a:latin typeface="Meiryo UI" pitchFamily="50" charset="-128"/>
                <a:ea typeface="Meiryo UI" pitchFamily="50" charset="-128"/>
                <a:cs typeface="Meiryo UI" pitchFamily="50" charset="-128"/>
              </a:rPr>
              <a:t>名</a:t>
            </a: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a:solidFill>
                  <a:srgbClr val="0033CC"/>
                </a:solidFill>
                <a:latin typeface="Meiryo UI" pitchFamily="50" charset="-128"/>
                <a:ea typeface="Meiryo UI" pitchFamily="50" charset="-128"/>
                <a:cs typeface="Meiryo UI" pitchFamily="50" charset="-128"/>
              </a:rPr>
              <a:t>　　</a:t>
            </a:r>
            <a:endParaRPr lang="en-US" altLang="ja-JP" sz="1200" dirty="0">
              <a:solidFill>
                <a:srgbClr val="0033CC"/>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４</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申込先：</a:t>
            </a:r>
            <a:r>
              <a:rPr lang="ja-JP" altLang="fr-FR" sz="1200" dirty="0">
                <a:solidFill>
                  <a:schemeClr val="tx1"/>
                </a:solidFill>
                <a:latin typeface="Meiryo UI" pitchFamily="50" charset="-128"/>
                <a:ea typeface="Meiryo UI" pitchFamily="50" charset="-128"/>
                <a:cs typeface="Meiryo UI" pitchFamily="50" charset="-128"/>
              </a:rPr>
              <a:t>ＱＣサークル</a:t>
            </a:r>
            <a:r>
              <a:rPr lang="ja-JP" altLang="en-US" sz="1200" dirty="0">
                <a:solidFill>
                  <a:schemeClr val="tx1"/>
                </a:solidFill>
                <a:latin typeface="Meiryo UI" pitchFamily="50" charset="-128"/>
                <a:ea typeface="Meiryo UI" pitchFamily="50" charset="-128"/>
                <a:cs typeface="Meiryo UI" pitchFamily="50" charset="-128"/>
              </a:rPr>
              <a:t>宮城地区事務局</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ja-JP" altLang="fr-FR" sz="1200"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　　　　　　リコ－インダストリ－株式会社　東北事業所</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第一技術室　工程改善Ｇ　　星　　陽子</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989-1695</a:t>
            </a:r>
            <a:r>
              <a:rPr lang="ja-JP" altLang="en-US" sz="1200" dirty="0">
                <a:solidFill>
                  <a:schemeClr val="tx1"/>
                </a:solidFill>
                <a:latin typeface="Meiryo UI" pitchFamily="50" charset="-128"/>
                <a:ea typeface="Meiryo UI" pitchFamily="50" charset="-128"/>
                <a:cs typeface="Meiryo UI" pitchFamily="50" charset="-128"/>
              </a:rPr>
              <a:t>　宮城県柴田町神明堂</a:t>
            </a:r>
            <a:r>
              <a:rPr lang="en-US" altLang="ja-JP" sz="1200" dirty="0">
                <a:solidFill>
                  <a:schemeClr val="tx1"/>
                </a:solidFill>
                <a:latin typeface="Meiryo UI" pitchFamily="50" charset="-128"/>
                <a:ea typeface="Meiryo UI" pitchFamily="50" charset="-128"/>
                <a:cs typeface="Meiryo UI" pitchFamily="50" charset="-128"/>
              </a:rPr>
              <a:t>3-1</a:t>
            </a: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TEL:080-7341-4875  FAX:0224-55-0123</a:t>
            </a:r>
            <a:r>
              <a:rPr lang="ja-JP" altLang="en-US" sz="1200" dirty="0">
                <a:solidFill>
                  <a:schemeClr val="tx1"/>
                </a:solidFill>
                <a:latin typeface="Meiryo UI" pitchFamily="50" charset="-128"/>
                <a:ea typeface="Meiryo UI" pitchFamily="50" charset="-128"/>
                <a:cs typeface="Meiryo UI" pitchFamily="50" charset="-128"/>
              </a:rPr>
              <a:t>　</a:t>
            </a:r>
            <a:endParaRPr lang="ja-JP" altLang="fr-FR"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fr-FR" altLang="ja-JP" sz="1200" dirty="0">
                <a:solidFill>
                  <a:schemeClr val="tx1"/>
                </a:solidFill>
                <a:latin typeface="Meiryo UI" pitchFamily="50" charset="-128"/>
                <a:ea typeface="Meiryo UI" pitchFamily="50" charset="-128"/>
                <a:cs typeface="Meiryo UI" pitchFamily="50" charset="-128"/>
              </a:rPr>
              <a:t>E</a:t>
            </a:r>
            <a:r>
              <a:rPr lang="en-US" altLang="ja-JP" sz="1200" dirty="0">
                <a:solidFill>
                  <a:schemeClr val="tx1"/>
                </a:solidFill>
                <a:latin typeface="Meiryo UI" pitchFamily="50" charset="-128"/>
                <a:ea typeface="Meiryo UI" pitchFamily="50" charset="-128"/>
                <a:cs typeface="Meiryo UI" pitchFamily="50" charset="-128"/>
              </a:rPr>
              <a:t>-</a:t>
            </a:r>
            <a:r>
              <a:rPr lang="fr-FR" altLang="ja-JP" sz="1200" dirty="0">
                <a:solidFill>
                  <a:schemeClr val="tx1"/>
                </a:solidFill>
                <a:latin typeface="Meiryo UI" pitchFamily="50" charset="-128"/>
                <a:ea typeface="Meiryo UI" pitchFamily="50" charset="-128"/>
                <a:cs typeface="Meiryo UI" pitchFamily="50" charset="-128"/>
              </a:rPr>
              <a:t>mail</a:t>
            </a:r>
            <a:r>
              <a:rPr lang="ja-JP" altLang="fr-FR" sz="1200" dirty="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yohko_hoshi1@jp.ricoh.com</a:t>
            </a:r>
            <a:r>
              <a:rPr lang="ja-JP" altLang="en-US" sz="1200" dirty="0">
                <a:solidFill>
                  <a:schemeClr val="tx1"/>
                </a:solidFill>
                <a:latin typeface="Meiryo UI" pitchFamily="50" charset="-128"/>
                <a:ea typeface="Meiryo UI" pitchFamily="50" charset="-128"/>
                <a:cs typeface="Meiryo UI" pitchFamily="50" charset="-128"/>
              </a:rPr>
              <a:t>　　　　　　　　</a:t>
            </a:r>
            <a:endParaRPr lang="ja-JP" altLang="en-US" sz="1200" u="sng"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５参加費の支払い方法</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・申し込み後「請求書」を送付いたします。</a:t>
            </a:r>
            <a:endParaRPr lang="en-US" altLang="ja-JP" sz="1200" dirty="0">
              <a:solidFill>
                <a:schemeClr val="tx1"/>
              </a:solidFill>
              <a:latin typeface="Meiryo UI" pitchFamily="50" charset="-128"/>
              <a:ea typeface="Meiryo UI" pitchFamily="50" charset="-128"/>
              <a:cs typeface="Meiryo UI" pitchFamily="50" charset="-128"/>
            </a:endParaRPr>
          </a:p>
          <a:p>
            <a:pPr eaLnBrk="1" hangingPunct="1">
              <a:defRPr/>
            </a:pPr>
            <a:r>
              <a:rPr lang="ja-JP" altLang="en-US" sz="1200" dirty="0">
                <a:solidFill>
                  <a:schemeClr val="tx1"/>
                </a:solidFill>
                <a:latin typeface="Meiryo UI" pitchFamily="50" charset="-128"/>
                <a:ea typeface="Meiryo UI" pitchFamily="50" charset="-128"/>
                <a:cs typeface="Meiryo UI" pitchFamily="50" charset="-128"/>
              </a:rPr>
              <a:t>　　　　　　　　</a:t>
            </a:r>
          </a:p>
        </p:txBody>
      </p:sp>
      <p:sp>
        <p:nvSpPr>
          <p:cNvPr id="2" name="額縁 1">
            <a:extLst>
              <a:ext uri="{FF2B5EF4-FFF2-40B4-BE49-F238E27FC236}">
                <a16:creationId xmlns:a16="http://schemas.microsoft.com/office/drawing/2014/main" id="{B05281D4-7D56-1CED-25AF-0C33DC746F85}"/>
              </a:ext>
            </a:extLst>
          </p:cNvPr>
          <p:cNvSpPr/>
          <p:nvPr/>
        </p:nvSpPr>
        <p:spPr>
          <a:xfrm>
            <a:off x="1123955" y="2708920"/>
            <a:ext cx="2112379" cy="342857"/>
          </a:xfrm>
          <a:prstGeom prst="bevel">
            <a:avLst/>
          </a:prstGeom>
          <a:solidFill>
            <a:srgbClr val="0000FF"/>
          </a:solidFill>
          <a:effectLst>
            <a:glow rad="101600">
              <a:schemeClr val="accent1">
                <a:satMod val="175000"/>
                <a:alpha val="40000"/>
              </a:schemeClr>
            </a:glow>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936" tIns="41468" rIns="82936" bIns="41468" anchor="ctr"/>
          <a:lstStyle/>
          <a:p>
            <a:pPr algn="ctr" eaLnBrk="1" hangingPunct="1">
              <a:defRPr/>
            </a:pPr>
            <a:r>
              <a:rPr lang="zh-TW" altLang="en-US" sz="1500" b="1" dirty="0">
                <a:solidFill>
                  <a:schemeClr val="bg1"/>
                </a:solidFill>
                <a:latin typeface="Meiryo UI" pitchFamily="50" charset="-128"/>
                <a:ea typeface="Meiryo UI" pitchFamily="50" charset="-128"/>
                <a:cs typeface="Meiryo UI" pitchFamily="50" charset="-128"/>
              </a:rPr>
              <a:t>聴講参加</a:t>
            </a:r>
            <a:r>
              <a:rPr lang="ja-JP" altLang="en-US" sz="1500" b="1" dirty="0">
                <a:solidFill>
                  <a:schemeClr val="bg1"/>
                </a:solidFill>
                <a:latin typeface="Meiryo UI" pitchFamily="50" charset="-128"/>
                <a:ea typeface="Meiryo UI" pitchFamily="50" charset="-128"/>
                <a:cs typeface="Meiryo UI" pitchFamily="50" charset="-128"/>
              </a:rPr>
              <a:t>申込み要領</a:t>
            </a:r>
            <a:endParaRPr lang="zh-TW" altLang="en-US" sz="1500" b="1" dirty="0">
              <a:solidFill>
                <a:schemeClr val="bg1"/>
              </a:solidFill>
              <a:latin typeface="Meiryo UI" pitchFamily="50" charset="-128"/>
              <a:ea typeface="Meiryo UI" pitchFamily="50" charset="-128"/>
              <a:cs typeface="Meiryo UI" pitchFamily="50" charset="-128"/>
            </a:endParaRPr>
          </a:p>
        </p:txBody>
      </p:sp>
      <p:sp>
        <p:nvSpPr>
          <p:cNvPr id="14" name="額縁 13">
            <a:extLst>
              <a:ext uri="{FF2B5EF4-FFF2-40B4-BE49-F238E27FC236}">
                <a16:creationId xmlns:a16="http://schemas.microsoft.com/office/drawing/2014/main" id="{71DADB09-FD2E-19C5-AB60-164834DF6F1B}"/>
              </a:ext>
            </a:extLst>
          </p:cNvPr>
          <p:cNvSpPr/>
          <p:nvPr/>
        </p:nvSpPr>
        <p:spPr>
          <a:xfrm>
            <a:off x="5724128" y="2726103"/>
            <a:ext cx="2112379" cy="342857"/>
          </a:xfrm>
          <a:prstGeom prst="bevel">
            <a:avLst/>
          </a:prstGeom>
          <a:solidFill>
            <a:srgbClr val="0000FF"/>
          </a:solidFill>
          <a:effectLst>
            <a:glow rad="101600">
              <a:schemeClr val="accent1">
                <a:satMod val="175000"/>
                <a:alpha val="40000"/>
              </a:schemeClr>
            </a:glow>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936" tIns="41468" rIns="82936" bIns="41468" anchor="ctr"/>
          <a:lstStyle/>
          <a:p>
            <a:pPr algn="ctr" eaLnBrk="1" hangingPunct="1">
              <a:defRPr/>
            </a:pPr>
            <a:r>
              <a:rPr lang="ja-JP" altLang="en-US" sz="1500" b="1" dirty="0">
                <a:solidFill>
                  <a:schemeClr val="bg1"/>
                </a:solidFill>
                <a:latin typeface="Meiryo UI" pitchFamily="50" charset="-128"/>
                <a:ea typeface="Meiryo UI" pitchFamily="50" charset="-128"/>
                <a:cs typeface="Meiryo UI" pitchFamily="50" charset="-128"/>
              </a:rPr>
              <a:t>体験談発表サークル</a:t>
            </a:r>
          </a:p>
        </p:txBody>
      </p:sp>
      <p:sp>
        <p:nvSpPr>
          <p:cNvPr id="4" name="テキスト ボックス 3">
            <a:extLst>
              <a:ext uri="{FF2B5EF4-FFF2-40B4-BE49-F238E27FC236}">
                <a16:creationId xmlns:a16="http://schemas.microsoft.com/office/drawing/2014/main" id="{2C2BC8E9-712C-FD28-4692-28D940FE99F7}"/>
              </a:ext>
            </a:extLst>
          </p:cNvPr>
          <p:cNvSpPr txBox="1"/>
          <p:nvPr/>
        </p:nvSpPr>
        <p:spPr>
          <a:xfrm>
            <a:off x="163622" y="1484784"/>
            <a:ext cx="8833793" cy="1015663"/>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　日頃より、ＱＣサ－クル宮城地区の活動に多大なるご支援を賜り御礼を申し上げます。</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貴社におかれましては活発にＱＣサ－クル活動を展開されてる事とご推察申しあげます。</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今年度のＱＣサークル宮城地区の発表大会を下記日程で開催する運びとなりましたので</a:t>
            </a:r>
            <a:r>
              <a:rPr lang="ja-JP" altLang="en-US" sz="1200" dirty="0">
                <a:latin typeface="Meiryo UI" panose="020B0604030504040204" pitchFamily="50" charset="-128"/>
                <a:ea typeface="Meiryo UI" panose="020B0604030504040204" pitchFamily="50" charset="-128"/>
              </a:rPr>
              <a:t>ご聴講参加者募集のご案内申し上げます。</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今大会は</a:t>
            </a:r>
            <a:r>
              <a:rPr lang="en-US" altLang="ja-JP" sz="1200" dirty="0">
                <a:latin typeface="Meiryo UI" panose="020B0604030504040204" pitchFamily="50" charset="-128"/>
                <a:ea typeface="Meiryo UI" panose="020B0604030504040204" pitchFamily="50" charset="-128"/>
              </a:rPr>
              <a:t>2024</a:t>
            </a:r>
            <a:r>
              <a:rPr lang="ja-JP" altLang="en-US" sz="1200" dirty="0">
                <a:latin typeface="Meiryo UI" panose="020B0604030504040204" pitchFamily="50" charset="-128"/>
                <a:ea typeface="Meiryo UI" panose="020B0604030504040204" pitchFamily="50" charset="-128"/>
              </a:rPr>
              <a:t>年度東北支部総合大会の選考も兼ねており県知事賞受賞サ－クルは「推薦の部」、優秀賞受賞サ－クルは「一般公募の部」に出場になります。</a:t>
            </a:r>
            <a:r>
              <a:rPr kumimoji="1" lang="ja-JP" altLang="en-US" sz="1200" dirty="0">
                <a:latin typeface="Meiryo UI" panose="020B0604030504040204" pitchFamily="50" charset="-128"/>
                <a:ea typeface="Meiryo UI" panose="020B0604030504040204" pitchFamily="50" charset="-128"/>
              </a:rPr>
              <a:t>貴社、小集団改善活動のレベルアップの一助として、ぜひご聴講参加頂けます。</a:t>
            </a:r>
          </a:p>
        </p:txBody>
      </p:sp>
      <p:graphicFrame>
        <p:nvGraphicFramePr>
          <p:cNvPr id="7" name="表 7">
            <a:extLst>
              <a:ext uri="{FF2B5EF4-FFF2-40B4-BE49-F238E27FC236}">
                <a16:creationId xmlns:a16="http://schemas.microsoft.com/office/drawing/2014/main" id="{802F14C8-B438-6068-1576-CC2D02AFEE48}"/>
              </a:ext>
            </a:extLst>
          </p:cNvPr>
          <p:cNvGraphicFramePr>
            <a:graphicFrameLocks noGrp="1"/>
          </p:cNvGraphicFramePr>
          <p:nvPr>
            <p:extLst>
              <p:ext uri="{D42A27DB-BD31-4B8C-83A1-F6EECF244321}">
                <p14:modId xmlns:p14="http://schemas.microsoft.com/office/powerpoint/2010/main" val="1229423632"/>
              </p:ext>
            </p:extLst>
          </p:nvPr>
        </p:nvGraphicFramePr>
        <p:xfrm>
          <a:off x="4810041" y="3198220"/>
          <a:ext cx="4243332" cy="3358599"/>
        </p:xfrm>
        <a:graphic>
          <a:graphicData uri="http://schemas.openxmlformats.org/drawingml/2006/table">
            <a:tbl>
              <a:tblPr firstRow="1" bandRow="1">
                <a:tableStyleId>{5C22544A-7EE6-4342-B048-85BDC9FD1C3A}</a:tableStyleId>
              </a:tblPr>
              <a:tblGrid>
                <a:gridCol w="343914">
                  <a:extLst>
                    <a:ext uri="{9D8B030D-6E8A-4147-A177-3AD203B41FA5}">
                      <a16:colId xmlns:a16="http://schemas.microsoft.com/office/drawing/2014/main" val="1237498404"/>
                    </a:ext>
                  </a:extLst>
                </a:gridCol>
                <a:gridCol w="2165340">
                  <a:extLst>
                    <a:ext uri="{9D8B030D-6E8A-4147-A177-3AD203B41FA5}">
                      <a16:colId xmlns:a16="http://schemas.microsoft.com/office/drawing/2014/main" val="1123744754"/>
                    </a:ext>
                  </a:extLst>
                </a:gridCol>
                <a:gridCol w="864096">
                  <a:extLst>
                    <a:ext uri="{9D8B030D-6E8A-4147-A177-3AD203B41FA5}">
                      <a16:colId xmlns:a16="http://schemas.microsoft.com/office/drawing/2014/main" val="4289477968"/>
                    </a:ext>
                  </a:extLst>
                </a:gridCol>
                <a:gridCol w="869982">
                  <a:extLst>
                    <a:ext uri="{9D8B030D-6E8A-4147-A177-3AD203B41FA5}">
                      <a16:colId xmlns:a16="http://schemas.microsoft.com/office/drawing/2014/main" val="2279989151"/>
                    </a:ext>
                  </a:extLst>
                </a:gridCol>
              </a:tblGrid>
              <a:tr h="479097">
                <a:tc>
                  <a:txBody>
                    <a:bodyPr/>
                    <a:lstStyle/>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会社名</a:t>
                      </a:r>
                    </a:p>
                  </a:txBody>
                  <a:tcPr/>
                </a:tc>
                <a:tc>
                  <a:txBody>
                    <a:bodyPr/>
                    <a:lstStyle/>
                    <a:p>
                      <a:r>
                        <a:rPr kumimoji="1" lang="ja-JP" altLang="en-US" sz="1200" dirty="0">
                          <a:latin typeface="Meiryo UI" panose="020B0604030504040204" pitchFamily="50" charset="-128"/>
                          <a:ea typeface="Meiryo UI" panose="020B0604030504040204" pitchFamily="50" charset="-128"/>
                        </a:rPr>
                        <a:t>サークル名</a:t>
                      </a:r>
                    </a:p>
                  </a:txBody>
                  <a:tcPr/>
                </a:tc>
                <a:tc>
                  <a:txBody>
                    <a:bodyPr/>
                    <a:lstStyle/>
                    <a:p>
                      <a:r>
                        <a:rPr kumimoji="1" lang="ja-JP" altLang="en-US" sz="1200" dirty="0">
                          <a:latin typeface="Meiryo UI" panose="020B0604030504040204" pitchFamily="50" charset="-128"/>
                          <a:ea typeface="Meiryo UI" panose="020B0604030504040204" pitchFamily="50" charset="-128"/>
                        </a:rPr>
                        <a:t>テーマ名</a:t>
                      </a:r>
                    </a:p>
                  </a:txBody>
                  <a:tcPr/>
                </a:tc>
                <a:extLst>
                  <a:ext uri="{0D108BD9-81ED-4DB2-BD59-A6C34878D82A}">
                    <a16:rowId xmlns:a16="http://schemas.microsoft.com/office/drawing/2014/main" val="2913477300"/>
                  </a:ext>
                </a:extLst>
              </a:tr>
              <a:tr h="480737">
                <a:tc>
                  <a:txBody>
                    <a:bodyPr/>
                    <a:lstStyle/>
                    <a:p>
                      <a:r>
                        <a:rPr kumimoji="1" lang="ja-JP" altLang="en-US" sz="1200" dirty="0">
                          <a:latin typeface="Meiryo UI" panose="020B0604030504040204" pitchFamily="50" charset="-128"/>
                          <a:ea typeface="Meiryo UI" panose="020B0604030504040204" pitchFamily="50" charset="-128"/>
                        </a:rPr>
                        <a:t>①</a:t>
                      </a:r>
                    </a:p>
                  </a:txBody>
                  <a:tcPr anchor="ct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トヨタ自動車東日本（株）</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本社宮城大衡工場　　　　　　　</a:t>
                      </a:r>
                    </a:p>
                  </a:txBody>
                  <a:tcPr marL="6350" marR="6350" marT="6350" marB="0" anchor="ctr"/>
                </a:tc>
                <a:tc rowSpan="6" gridSpan="2">
                  <a:txBody>
                    <a:bodyPr/>
                    <a:lstStyle/>
                    <a:p>
                      <a:r>
                        <a:rPr kumimoji="1" lang="ja-JP" altLang="en-US" sz="1400" dirty="0">
                          <a:latin typeface="Meiryo UI" panose="020B0604030504040204" pitchFamily="50" charset="-128"/>
                          <a:ea typeface="Meiryo UI" panose="020B0604030504040204" pitchFamily="50" charset="-128"/>
                        </a:rPr>
                        <a:t>サークル・テーマ名は後日決定</a:t>
                      </a:r>
                    </a:p>
                  </a:txBody>
                  <a:tcPr anchor="ctr"/>
                </a:tc>
                <a:tc rowSpan="6" h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37890448"/>
                  </a:ext>
                </a:extLst>
              </a:tr>
              <a:tr h="480737">
                <a:tc>
                  <a:txBody>
                    <a:bodyPr/>
                    <a:lstStyle/>
                    <a:p>
                      <a:r>
                        <a:rPr kumimoji="1" lang="ja-JP" altLang="en-US" sz="1200" dirty="0">
                          <a:latin typeface="Meiryo UI" panose="020B0604030504040204" pitchFamily="50" charset="-128"/>
                          <a:ea typeface="Meiryo UI" panose="020B0604030504040204" pitchFamily="50" charset="-128"/>
                        </a:rPr>
                        <a:t>②</a:t>
                      </a:r>
                    </a:p>
                  </a:txBody>
                  <a:tcPr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トヨタ自動車東日本（株）</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宮城大和工場</a:t>
                      </a:r>
                    </a:p>
                  </a:txBody>
                  <a:tcPr marL="6350" marR="6350" marT="6350" marB="0" anchor="ctr"/>
                </a:tc>
                <a:tc gridSpan="2"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vMerge="1">
                  <a:txBody>
                    <a:bodyPr/>
                    <a:lstStyle/>
                    <a:p>
                      <a:endParaRPr kumimoji="1" lang="ja-JP" altLang="en-US"/>
                    </a:p>
                  </a:txBody>
                  <a:tcPr/>
                </a:tc>
                <a:extLst>
                  <a:ext uri="{0D108BD9-81ED-4DB2-BD59-A6C34878D82A}">
                    <a16:rowId xmlns:a16="http://schemas.microsoft.com/office/drawing/2014/main" val="2072846665"/>
                  </a:ext>
                </a:extLst>
              </a:tr>
              <a:tr h="479097">
                <a:tc>
                  <a:txBody>
                    <a:bodyPr/>
                    <a:lstStyle/>
                    <a:p>
                      <a:r>
                        <a:rPr kumimoji="1" lang="ja-JP" altLang="en-US" sz="1200" dirty="0">
                          <a:latin typeface="Meiryo UI" panose="020B0604030504040204" pitchFamily="50" charset="-128"/>
                          <a:ea typeface="Meiryo UI" panose="020B0604030504040204" pitchFamily="50" charset="-128"/>
                        </a:rPr>
                        <a:t>③</a:t>
                      </a:r>
                    </a:p>
                  </a:txBody>
                  <a:tcPr anchor="ctr"/>
                </a:tc>
                <a:tc>
                  <a:txBody>
                    <a:bodyPr/>
                    <a:lstStyle/>
                    <a:p>
                      <a:pPr algn="l" fontAlgn="ct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（株）仙台村田製作所</a:t>
                      </a:r>
                    </a:p>
                  </a:txBody>
                  <a:tcPr marL="6350" marR="6350" marT="6350" marB="0" anchor="ctr"/>
                </a:tc>
                <a:tc gridSpan="2"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vMerge="1">
                  <a:txBody>
                    <a:bodyPr/>
                    <a:lstStyle/>
                    <a:p>
                      <a:endParaRPr kumimoji="1" lang="ja-JP" altLang="en-US"/>
                    </a:p>
                  </a:txBody>
                  <a:tcPr/>
                </a:tc>
                <a:extLst>
                  <a:ext uri="{0D108BD9-81ED-4DB2-BD59-A6C34878D82A}">
                    <a16:rowId xmlns:a16="http://schemas.microsoft.com/office/drawing/2014/main" val="3425884064"/>
                  </a:ext>
                </a:extLst>
              </a:tr>
              <a:tr h="479097">
                <a:tc>
                  <a:txBody>
                    <a:bodyPr/>
                    <a:lstStyle/>
                    <a:p>
                      <a:r>
                        <a:rPr kumimoji="1" lang="ja-JP" altLang="en-US" sz="1200" dirty="0">
                          <a:latin typeface="Meiryo UI" panose="020B0604030504040204" pitchFamily="50" charset="-128"/>
                          <a:ea typeface="Meiryo UI" panose="020B0604030504040204" pitchFamily="50" charset="-128"/>
                        </a:rPr>
                        <a:t>④</a:t>
                      </a:r>
                    </a:p>
                  </a:txBody>
                  <a:tcPr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迫リコ－（株）</a:t>
                      </a:r>
                    </a:p>
                  </a:txBody>
                  <a:tcPr marL="6350" marR="6350" marT="6350" marB="0" anchor="ctr"/>
                </a:tc>
                <a:tc gridSpan="2"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vMerge="1">
                  <a:txBody>
                    <a:bodyPr/>
                    <a:lstStyle/>
                    <a:p>
                      <a:endParaRPr kumimoji="1" lang="ja-JP" altLang="en-US"/>
                    </a:p>
                  </a:txBody>
                  <a:tcPr/>
                </a:tc>
                <a:extLst>
                  <a:ext uri="{0D108BD9-81ED-4DB2-BD59-A6C34878D82A}">
                    <a16:rowId xmlns:a16="http://schemas.microsoft.com/office/drawing/2014/main" val="1860892883"/>
                  </a:ext>
                </a:extLst>
              </a:tr>
              <a:tr h="480737">
                <a:tc>
                  <a:txBody>
                    <a:bodyPr/>
                    <a:lstStyle/>
                    <a:p>
                      <a:r>
                        <a:rPr kumimoji="1" lang="ja-JP" altLang="en-US" sz="1200" dirty="0">
                          <a:latin typeface="Meiryo UI" panose="020B0604030504040204" pitchFamily="50" charset="-128"/>
                          <a:ea typeface="Meiryo UI" panose="020B0604030504040204" pitchFamily="50" charset="-128"/>
                        </a:rPr>
                        <a:t>⑤</a:t>
                      </a:r>
                    </a:p>
                  </a:txBody>
                  <a:tcPr anchor="ctr"/>
                </a:tc>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リコーインダストリー（株）</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東北事業所</a:t>
                      </a:r>
                    </a:p>
                  </a:txBody>
                  <a:tcPr marL="6350" marR="6350" marT="6350" marB="0" anchor="ctr"/>
                </a:tc>
                <a:tc gridSpan="2"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vMerge="1">
                  <a:txBody>
                    <a:bodyPr/>
                    <a:lstStyle/>
                    <a:p>
                      <a:endParaRPr kumimoji="1" lang="ja-JP" altLang="en-US"/>
                    </a:p>
                  </a:txBody>
                  <a:tcPr/>
                </a:tc>
                <a:extLst>
                  <a:ext uri="{0D108BD9-81ED-4DB2-BD59-A6C34878D82A}">
                    <a16:rowId xmlns:a16="http://schemas.microsoft.com/office/drawing/2014/main" val="1220028396"/>
                  </a:ext>
                </a:extLst>
              </a:tr>
              <a:tr h="479097">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l"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gridSpan="2" v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tc hMerge="1" v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37909797"/>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1313</TotalTime>
  <Words>417</Words>
  <Application>Microsoft Office PowerPoint</Application>
  <PresentationFormat>画面に合わせる (4:3)</PresentationFormat>
  <Paragraphs>50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Company>株式会社デンソー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玲子</dc:creator>
  <cp:lastModifiedBy>20140602 みやぎ工業会</cp:lastModifiedBy>
  <cp:revision>64</cp:revision>
  <cp:lastPrinted>2023-05-12T08:26:22Z</cp:lastPrinted>
  <dcterms:created xsi:type="dcterms:W3CDTF">2018-05-21T05:06:51Z</dcterms:created>
  <dcterms:modified xsi:type="dcterms:W3CDTF">2023-09-22T01:04:54Z</dcterms:modified>
</cp:coreProperties>
</file>